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ags/tag1.xml" ContentType="application/vnd.openxmlformats-officedocument.presentationml.tag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theme/theme4.xml" ContentType="application/vnd.openxmlformats-officedocument.theme+xml"/>
  <Override PartName="/ppt/theme/themeOverride1.xml" ContentType="application/vnd.openxmlformats-officedocument.themeOverr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0" r:id="rId1"/>
    <p:sldMasterId id="2147483671" r:id="rId2"/>
    <p:sldMasterId id="2147483681" r:id="rId3"/>
  </p:sldMasterIdLst>
  <p:notesMasterIdLst>
    <p:notesMasterId r:id="rId29"/>
  </p:notesMasterIdLst>
  <p:sldIdLst>
    <p:sldId id="282" r:id="rId4"/>
    <p:sldId id="303" r:id="rId5"/>
    <p:sldId id="304" r:id="rId6"/>
    <p:sldId id="305" r:id="rId7"/>
    <p:sldId id="299" r:id="rId8"/>
    <p:sldId id="287" r:id="rId9"/>
    <p:sldId id="300" r:id="rId10"/>
    <p:sldId id="301" r:id="rId11"/>
    <p:sldId id="302" r:id="rId12"/>
    <p:sldId id="286" r:id="rId13"/>
    <p:sldId id="283" r:id="rId14"/>
    <p:sldId id="289" r:id="rId15"/>
    <p:sldId id="257" r:id="rId16"/>
    <p:sldId id="290" r:id="rId17"/>
    <p:sldId id="291" r:id="rId18"/>
    <p:sldId id="292" r:id="rId19"/>
    <p:sldId id="293" r:id="rId20"/>
    <p:sldId id="294" r:id="rId21"/>
    <p:sldId id="295" r:id="rId22"/>
    <p:sldId id="284" r:id="rId23"/>
    <p:sldId id="285" r:id="rId24"/>
    <p:sldId id="288" r:id="rId25"/>
    <p:sldId id="296" r:id="rId26"/>
    <p:sldId id="297" r:id="rId27"/>
    <p:sldId id="298" r:id="rId28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2C64A7"/>
        </a:solidFill>
        <a:effectLst/>
        <a:uFillTx/>
        <a:latin typeface="Monaco"/>
        <a:ea typeface="Monaco"/>
        <a:cs typeface="Monaco"/>
        <a:sym typeface="Monaco"/>
      </a:defRPr>
    </a:lvl1pPr>
    <a:lvl2pPr marL="0" marR="0" indent="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2C64A7"/>
        </a:solidFill>
        <a:effectLst/>
        <a:uFillTx/>
        <a:latin typeface="Monaco"/>
        <a:ea typeface="Monaco"/>
        <a:cs typeface="Monaco"/>
        <a:sym typeface="Monaco"/>
      </a:defRPr>
    </a:lvl2pPr>
    <a:lvl3pPr marL="0" marR="0" indent="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2C64A7"/>
        </a:solidFill>
        <a:effectLst/>
        <a:uFillTx/>
        <a:latin typeface="Monaco"/>
        <a:ea typeface="Monaco"/>
        <a:cs typeface="Monaco"/>
        <a:sym typeface="Monaco"/>
      </a:defRPr>
    </a:lvl3pPr>
    <a:lvl4pPr marL="0" marR="0" indent="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2C64A7"/>
        </a:solidFill>
        <a:effectLst/>
        <a:uFillTx/>
        <a:latin typeface="Monaco"/>
        <a:ea typeface="Monaco"/>
        <a:cs typeface="Monaco"/>
        <a:sym typeface="Monaco"/>
      </a:defRPr>
    </a:lvl4pPr>
    <a:lvl5pPr marL="0" marR="0" indent="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2C64A7"/>
        </a:solidFill>
        <a:effectLst/>
        <a:uFillTx/>
        <a:latin typeface="Monaco"/>
        <a:ea typeface="Monaco"/>
        <a:cs typeface="Monaco"/>
        <a:sym typeface="Monaco"/>
      </a:defRPr>
    </a:lvl5pPr>
    <a:lvl6pPr marL="0" marR="0" indent="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2C64A7"/>
        </a:solidFill>
        <a:effectLst/>
        <a:uFillTx/>
        <a:latin typeface="Monaco"/>
        <a:ea typeface="Monaco"/>
        <a:cs typeface="Monaco"/>
        <a:sym typeface="Monaco"/>
      </a:defRPr>
    </a:lvl6pPr>
    <a:lvl7pPr marL="0" marR="0" indent="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2C64A7"/>
        </a:solidFill>
        <a:effectLst/>
        <a:uFillTx/>
        <a:latin typeface="Monaco"/>
        <a:ea typeface="Monaco"/>
        <a:cs typeface="Monaco"/>
        <a:sym typeface="Monaco"/>
      </a:defRPr>
    </a:lvl7pPr>
    <a:lvl8pPr marL="0" marR="0" indent="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2C64A7"/>
        </a:solidFill>
        <a:effectLst/>
        <a:uFillTx/>
        <a:latin typeface="Monaco"/>
        <a:ea typeface="Monaco"/>
        <a:cs typeface="Monaco"/>
        <a:sym typeface="Monaco"/>
      </a:defRPr>
    </a:lvl8pPr>
    <a:lvl9pPr marL="0" marR="0" indent="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2C64A7"/>
        </a:solidFill>
        <a:effectLst/>
        <a:uFillTx/>
        <a:latin typeface="Monaco"/>
        <a:ea typeface="Monaco"/>
        <a:cs typeface="Monaco"/>
        <a:sym typeface="Monaco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0000CC"/>
    <a:srgbClr val="0432FF"/>
    <a:srgbClr val="FF812A"/>
    <a:srgbClr val="151C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947CCAA-501F-F840-899A-D937098E535E}" v="188" dt="2020-12-11T03:52:10.560"/>
  </p1510:revLst>
</p1510:revInfo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C4C6C6"/>
              </a:solidFill>
              <a:prstDash val="solid"/>
              <a:miter lim="400000"/>
            </a:ln>
          </a:top>
          <a:bottom>
            <a:ln w="25400" cap="flat">
              <a:solidFill>
                <a:srgbClr val="C4C6C6"/>
              </a:solidFill>
              <a:prstDash val="solid"/>
              <a:miter lim="400000"/>
            </a:ln>
          </a:bottom>
          <a:insideH>
            <a:ln w="25400" cap="flat">
              <a:solidFill>
                <a:srgbClr val="C4C6C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F2F2F2"/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C4C6C6"/>
              </a:solidFill>
              <a:prstDash val="solid"/>
              <a:miter lim="400000"/>
            </a:ln>
          </a:right>
          <a:top>
            <a:ln w="25400" cap="flat">
              <a:solidFill>
                <a:srgbClr val="C4C6C6"/>
              </a:solidFill>
              <a:prstDash val="solid"/>
              <a:miter lim="400000"/>
            </a:ln>
          </a:top>
          <a:bottom>
            <a:ln w="25400" cap="flat">
              <a:solidFill>
                <a:srgbClr val="C4C6C6"/>
              </a:solidFill>
              <a:prstDash val="solid"/>
              <a:miter lim="400000"/>
            </a:ln>
          </a:bottom>
          <a:insideH>
            <a:ln w="25400" cap="flat">
              <a:solidFill>
                <a:srgbClr val="C4C6C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8E9E8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satOff val="12166"/>
              <a:lumOff val="-13042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FF8FA"/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4F728F"/>
              </a:solidFill>
              <a:prstDash val="solid"/>
              <a:miter lim="400000"/>
            </a:ln>
          </a:top>
          <a:bottom>
            <a:ln w="12700" cap="flat">
              <a:solidFill>
                <a:srgbClr val="4F728F"/>
              </a:solidFill>
              <a:prstDash val="solid"/>
              <a:miter lim="400000"/>
            </a:ln>
          </a:bottom>
          <a:insideH>
            <a:ln w="12700" cap="flat">
              <a:solidFill>
                <a:srgbClr val="4F728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4DADF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74747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38EB0"/>
          </a:solidFill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747474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173D59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F2F2F2"/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solidFill>
                <a:srgbClr val="3C3C1D"/>
              </a:solidFill>
              <a:prstDash val="solid"/>
              <a:miter lim="400000"/>
            </a:ln>
          </a:left>
          <a:right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insideV>
        </a:tcBdr>
        <a:fill>
          <a:solidFill>
            <a:srgbClr val="CFCDBB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solidFill>
                <a:srgbClr val="C6C6C6"/>
              </a:solidFill>
              <a:prstDash val="solid"/>
              <a:miter lim="400000"/>
            </a:ln>
          </a:left>
          <a:right>
            <a:ln w="12700" cap="flat">
              <a:solidFill>
                <a:srgbClr val="C6C6C6"/>
              </a:solidFill>
              <a:prstDash val="solid"/>
              <a:miter lim="400000"/>
            </a:ln>
          </a:right>
          <a:top>
            <a:ln w="12700" cap="flat">
              <a:solidFill>
                <a:srgbClr val="656839"/>
              </a:solidFill>
              <a:prstDash val="solid"/>
              <a:miter lim="400000"/>
            </a:ln>
          </a:top>
          <a:bottom>
            <a:ln w="12700" cap="flat">
              <a:solidFill>
                <a:srgbClr val="3C3C1D"/>
              </a:solidFill>
              <a:prstDash val="solid"/>
              <a:miter lim="400000"/>
            </a:ln>
          </a:bottom>
          <a:insideH>
            <a:ln w="12700" cap="flat">
              <a:solidFill>
                <a:srgbClr val="C6C6C6"/>
              </a:solidFill>
              <a:prstDash val="solid"/>
              <a:miter lim="400000"/>
            </a:ln>
          </a:insideH>
          <a:insideV>
            <a:ln w="12700" cap="flat">
              <a:solidFill>
                <a:srgbClr val="C6C6C6"/>
              </a:solidFill>
              <a:prstDash val="solid"/>
              <a:miter lim="400000"/>
            </a:ln>
          </a:insideV>
        </a:tcBdr>
        <a:fill>
          <a:solidFill>
            <a:srgbClr val="E8E9E8"/>
          </a:solidFill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rgbClr val="3C3C1D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AAA485"/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insideV>
        </a:tcBdr>
        <a:fill>
          <a:solidFill>
            <a:srgbClr val="656839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C4C6C6"/>
              </a:solidFill>
              <a:prstDash val="solid"/>
              <a:miter lim="400000"/>
            </a:ln>
          </a:top>
          <a:bottom>
            <a:ln w="25400" cap="flat">
              <a:solidFill>
                <a:srgbClr val="C4C6C6"/>
              </a:solidFill>
              <a:prstDash val="solid"/>
              <a:miter lim="400000"/>
            </a:ln>
          </a:bottom>
          <a:insideH>
            <a:ln w="25400" cap="flat">
              <a:solidFill>
                <a:srgbClr val="C4C6C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1F1F1"/>
          </a:solidFill>
        </a:fill>
      </a:tcStyle>
    </a:wholeTbl>
    <a:band2H>
      <a:tcTxStyle/>
      <a:tcStyle>
        <a:tcBdr/>
        <a:fill>
          <a:solidFill>
            <a:srgbClr val="E4E4E0"/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515151"/>
              </a:solidFill>
              <a:prstDash val="solid"/>
              <a:miter lim="400000"/>
            </a:ln>
          </a:left>
          <a:right>
            <a:ln w="0" cap="flat">
              <a:noFill/>
              <a:miter lim="400000"/>
            </a:ln>
          </a:right>
          <a:top>
            <a:ln w="12700" cap="flat">
              <a:solidFill>
                <a:srgbClr val="7D7766"/>
              </a:solidFill>
              <a:prstDash val="solid"/>
              <a:miter lim="400000"/>
            </a:ln>
          </a:top>
          <a:bottom>
            <a:ln w="12700" cap="flat">
              <a:solidFill>
                <a:srgbClr val="7D7766"/>
              </a:solidFill>
              <a:prstDash val="solid"/>
              <a:miter lim="400000"/>
            </a:ln>
          </a:bottom>
          <a:insideH>
            <a:ln w="12700" cap="flat">
              <a:solidFill>
                <a:srgbClr val="7D776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F8B7E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747474"/>
              </a:solidFill>
              <a:prstDash val="solid"/>
              <a:miter lim="400000"/>
            </a:ln>
          </a:top>
          <a:bottom>
            <a:ln w="12700" cap="flat">
              <a:solidFill>
                <a:srgbClr val="515151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1F1F1"/>
          </a:solidFill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15151"/>
              </a:solidFill>
              <a:prstDash val="solid"/>
              <a:miter lim="400000"/>
            </a:ln>
          </a:top>
          <a:bottom>
            <a:ln w="254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E5A4C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solidFill>
                <a:srgbClr val="747474"/>
              </a:solidFill>
              <a:prstDash val="solid"/>
              <a:miter lim="400000"/>
            </a:ln>
          </a:left>
          <a:right>
            <a:ln w="12700" cap="flat">
              <a:solidFill>
                <a:srgbClr val="747474"/>
              </a:solidFill>
              <a:prstDash val="solid"/>
              <a:miter lim="400000"/>
            </a:ln>
          </a:right>
          <a:top>
            <a:ln w="12700" cap="flat">
              <a:solidFill>
                <a:srgbClr val="747474"/>
              </a:solidFill>
              <a:prstDash val="solid"/>
              <a:miter lim="400000"/>
            </a:ln>
          </a:top>
          <a:bottom>
            <a:ln w="12700" cap="flat">
              <a:solidFill>
                <a:srgbClr val="747474"/>
              </a:solidFill>
              <a:prstDash val="solid"/>
              <a:miter lim="400000"/>
            </a:ln>
          </a:bottom>
          <a:insideH>
            <a:ln w="12700" cap="flat">
              <a:solidFill>
                <a:srgbClr val="747474"/>
              </a:solidFill>
              <a:prstDash val="solid"/>
              <a:miter lim="400000"/>
            </a:ln>
          </a:insideH>
          <a:insideV>
            <a:ln w="12700" cap="flat">
              <a:solidFill>
                <a:srgbClr val="74747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F2F2F2"/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solidFill>
                <a:srgbClr val="747474"/>
              </a:solidFill>
              <a:prstDash val="solid"/>
              <a:miter lim="400000"/>
            </a:ln>
          </a:left>
          <a:right>
            <a:ln w="12700" cap="flat">
              <a:solidFill>
                <a:srgbClr val="747474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9E9E9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747474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BCBCB"/>
          </a:solidFill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747474"/>
              </a:solidFill>
              <a:prstDash val="solid"/>
              <a:miter lim="400000"/>
            </a:ln>
          </a:top>
          <a:bottom>
            <a:ln w="12700" cap="flat">
              <a:solidFill>
                <a:srgbClr val="747474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BCBCB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777777"/>
      </a:tcTxStyle>
      <a:tcStyle>
        <a:tcBdr>
          <a:left>
            <a:ln w="12700" cap="flat">
              <a:solidFill>
                <a:srgbClr val="C9C9C9"/>
              </a:solidFill>
              <a:prstDash val="solid"/>
              <a:miter lim="400000"/>
            </a:ln>
          </a:left>
          <a:right>
            <a:ln w="12700" cap="flat">
              <a:solidFill>
                <a:srgbClr val="C9C9C9"/>
              </a:solidFill>
              <a:prstDash val="solid"/>
              <a:miter lim="400000"/>
            </a:ln>
          </a:right>
          <a:top>
            <a:ln w="12700" cap="flat">
              <a:solidFill>
                <a:srgbClr val="525252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25252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25252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C9C9C9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2D2D2">
              <a:alpha val="30000"/>
            </a:srgb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555555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C9C9C9"/>
              </a:solidFill>
              <a:prstDash val="solid"/>
              <a:miter lim="400000"/>
            </a:ln>
          </a:top>
          <a:bottom>
            <a:ln w="12700" cap="flat">
              <a:solidFill>
                <a:srgbClr val="C9C9C9"/>
              </a:solidFill>
              <a:prstDash val="solid"/>
              <a:miter lim="400000"/>
            </a:ln>
          </a:bottom>
          <a:insideH>
            <a:ln w="12700" cap="flat">
              <a:solidFill>
                <a:srgbClr val="C9C9C9"/>
              </a:solidFill>
              <a:prstDash val="solid"/>
              <a:miter lim="400000"/>
            </a:ln>
          </a:insideH>
          <a:insideV>
            <a:ln w="12700" cap="flat">
              <a:solidFill>
                <a:srgbClr val="C9C9C9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555555"/>
      </a:tcTxStyle>
      <a:tcStyle>
        <a:tcBdr>
          <a:left>
            <a:ln w="12700" cap="flat">
              <a:solidFill>
                <a:srgbClr val="C9C9C9"/>
              </a:solidFill>
              <a:prstDash val="solid"/>
              <a:miter lim="400000"/>
            </a:ln>
          </a:left>
          <a:right>
            <a:ln w="12700" cap="flat">
              <a:solidFill>
                <a:srgbClr val="C9C9C9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C9C9C9"/>
              </a:solidFill>
              <a:prstDash val="solid"/>
              <a:miter lim="400000"/>
            </a:ln>
          </a:insideH>
          <a:insideV>
            <a:ln w="12700" cap="flat">
              <a:solidFill>
                <a:srgbClr val="C9C9C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555555"/>
      </a:tcTxStyle>
      <a:tcStyle>
        <a:tcBdr>
          <a:left>
            <a:ln w="12700" cap="flat">
              <a:solidFill>
                <a:srgbClr val="C9C9C9"/>
              </a:solidFill>
              <a:prstDash val="solid"/>
              <a:miter lim="400000"/>
            </a:ln>
          </a:left>
          <a:right>
            <a:ln w="12700" cap="flat">
              <a:solidFill>
                <a:srgbClr val="C9C9C9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C9C9C9"/>
              </a:solidFill>
              <a:prstDash val="solid"/>
              <a:miter lim="400000"/>
            </a:ln>
          </a:insideH>
          <a:insideV>
            <a:ln w="12700" cap="flat">
              <a:solidFill>
                <a:srgbClr val="C9C9C9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56"/>
    <p:restoredTop sz="94729"/>
  </p:normalViewPr>
  <p:slideViewPr>
    <p:cSldViewPr snapToGrid="0" snapToObjects="1">
      <p:cViewPr varScale="1">
        <p:scale>
          <a:sx n="76" d="100"/>
          <a:sy n="76" d="100"/>
        </p:scale>
        <p:origin x="1528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microsoft.com/office/2016/11/relationships/changesInfo" Target="changesInfos/changesInfo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Xu Ning" userId="4b16d4e24b5f2f9c" providerId="LiveId" clId="{BF2E9FCA-E29F-C245-AE75-6A329DFFFB45}"/>
    <pc:docChg chg="undo custSel addSld delSld modSld delMainMaster">
      <pc:chgData name="Xu Ning" userId="4b16d4e24b5f2f9c" providerId="LiveId" clId="{BF2E9FCA-E29F-C245-AE75-6A329DFFFB45}" dt="2019-11-27T10:46:22.393" v="3838" actId="20577"/>
      <pc:docMkLst>
        <pc:docMk/>
      </pc:docMkLst>
      <pc:sldChg chg="del">
        <pc:chgData name="Xu Ning" userId="4b16d4e24b5f2f9c" providerId="LiveId" clId="{BF2E9FCA-E29F-C245-AE75-6A329DFFFB45}" dt="2019-11-27T06:01:27.983" v="3" actId="2696"/>
        <pc:sldMkLst>
          <pc:docMk/>
          <pc:sldMk cId="0" sldId="256"/>
        </pc:sldMkLst>
      </pc:sldChg>
      <pc:sldChg chg="addSp delSp modSp add delAnim modAnim">
        <pc:chgData name="Xu Ning" userId="4b16d4e24b5f2f9c" providerId="LiveId" clId="{BF2E9FCA-E29F-C245-AE75-6A329DFFFB45}" dt="2019-11-27T07:00:22.007" v="444" actId="20577"/>
        <pc:sldMkLst>
          <pc:docMk/>
          <pc:sldMk cId="2149754883" sldId="257"/>
        </pc:sldMkLst>
        <pc:spChg chg="add mod">
          <ac:chgData name="Xu Ning" userId="4b16d4e24b5f2f9c" providerId="LiveId" clId="{BF2E9FCA-E29F-C245-AE75-6A329DFFFB45}" dt="2019-11-27T06:33:32.525" v="349" actId="1076"/>
          <ac:spMkLst>
            <pc:docMk/>
            <pc:sldMk cId="2149754883" sldId="257"/>
            <ac:spMk id="9" creationId="{169023CE-1903-A74D-A77F-2FA04A21261F}"/>
          </ac:spMkLst>
        </pc:spChg>
        <pc:spChg chg="add mod">
          <ac:chgData name="Xu Ning" userId="4b16d4e24b5f2f9c" providerId="LiveId" clId="{BF2E9FCA-E29F-C245-AE75-6A329DFFFB45}" dt="2019-11-27T07:00:22.007" v="444" actId="20577"/>
          <ac:spMkLst>
            <pc:docMk/>
            <pc:sldMk cId="2149754883" sldId="257"/>
            <ac:spMk id="10" creationId="{FC70AA2C-C780-5E4E-9F5E-46556F6F6774}"/>
          </ac:spMkLst>
        </pc:spChg>
        <pc:spChg chg="mod">
          <ac:chgData name="Xu Ning" userId="4b16d4e24b5f2f9c" providerId="LiveId" clId="{BF2E9FCA-E29F-C245-AE75-6A329DFFFB45}" dt="2019-11-27T06:30:47.667" v="284" actId="20577"/>
          <ac:spMkLst>
            <pc:docMk/>
            <pc:sldMk cId="2149754883" sldId="257"/>
            <ac:spMk id="158" creationId="{00000000-0000-0000-0000-000000000000}"/>
          </ac:spMkLst>
        </pc:spChg>
        <pc:spChg chg="mod">
          <ac:chgData name="Xu Ning" userId="4b16d4e24b5f2f9c" providerId="LiveId" clId="{BF2E9FCA-E29F-C245-AE75-6A329DFFFB45}" dt="2019-11-27T06:21:32.619" v="101" actId="20577"/>
          <ac:spMkLst>
            <pc:docMk/>
            <pc:sldMk cId="2149754883" sldId="257"/>
            <ac:spMk id="159" creationId="{00000000-0000-0000-0000-000000000000}"/>
          </ac:spMkLst>
        </pc:spChg>
        <pc:spChg chg="mod">
          <ac:chgData name="Xu Ning" userId="4b16d4e24b5f2f9c" providerId="LiveId" clId="{BF2E9FCA-E29F-C245-AE75-6A329DFFFB45}" dt="2019-11-27T06:27:18.023" v="186" actId="20577"/>
          <ac:spMkLst>
            <pc:docMk/>
            <pc:sldMk cId="2149754883" sldId="257"/>
            <ac:spMk id="161" creationId="{00000000-0000-0000-0000-000000000000}"/>
          </ac:spMkLst>
        </pc:spChg>
        <pc:spChg chg="mod">
          <ac:chgData name="Xu Ning" userId="4b16d4e24b5f2f9c" providerId="LiveId" clId="{BF2E9FCA-E29F-C245-AE75-6A329DFFFB45}" dt="2019-11-27T06:33:27.100" v="348" actId="1076"/>
          <ac:spMkLst>
            <pc:docMk/>
            <pc:sldMk cId="2149754883" sldId="257"/>
            <ac:spMk id="162" creationId="{00000000-0000-0000-0000-000000000000}"/>
          </ac:spMkLst>
        </pc:spChg>
        <pc:spChg chg="del mod">
          <ac:chgData name="Xu Ning" userId="4b16d4e24b5f2f9c" providerId="LiveId" clId="{BF2E9FCA-E29F-C245-AE75-6A329DFFFB45}" dt="2019-11-27T06:34:32.968" v="379" actId="478"/>
          <ac:spMkLst>
            <pc:docMk/>
            <pc:sldMk cId="2149754883" sldId="257"/>
            <ac:spMk id="163" creationId="{00000000-0000-0000-0000-000000000000}"/>
          </ac:spMkLst>
        </pc:spChg>
        <pc:graphicFrameChg chg="add del mod">
          <ac:chgData name="Xu Ning" userId="4b16d4e24b5f2f9c" providerId="LiveId" clId="{BF2E9FCA-E29F-C245-AE75-6A329DFFFB45}" dt="2019-11-27T06:30:47.875" v="285"/>
          <ac:graphicFrameMkLst>
            <pc:docMk/>
            <pc:sldMk cId="2149754883" sldId="257"/>
            <ac:graphicFrameMk id="2" creationId="{DA5A99A1-55C8-514B-B49F-1B56EA3C427A}"/>
          </ac:graphicFrameMkLst>
        </pc:graphicFrameChg>
      </pc:sldChg>
      <pc:sldChg chg="del">
        <pc:chgData name="Xu Ning" userId="4b16d4e24b5f2f9c" providerId="LiveId" clId="{BF2E9FCA-E29F-C245-AE75-6A329DFFFB45}" dt="2019-11-27T06:01:44.135" v="27" actId="2696"/>
        <pc:sldMkLst>
          <pc:docMk/>
          <pc:sldMk cId="3915783157" sldId="268"/>
        </pc:sldMkLst>
      </pc:sldChg>
      <pc:sldChg chg="del">
        <pc:chgData name="Xu Ning" userId="4b16d4e24b5f2f9c" providerId="LiveId" clId="{BF2E9FCA-E29F-C245-AE75-6A329DFFFB45}" dt="2019-11-27T06:02:08.163" v="30" actId="2696"/>
        <pc:sldMkLst>
          <pc:docMk/>
          <pc:sldMk cId="3359661615" sldId="274"/>
        </pc:sldMkLst>
      </pc:sldChg>
      <pc:sldChg chg="add del">
        <pc:chgData name="Xu Ning" userId="4b16d4e24b5f2f9c" providerId="LiveId" clId="{BF2E9FCA-E29F-C245-AE75-6A329DFFFB45}" dt="2019-11-27T06:01:19.798" v="1"/>
        <pc:sldMkLst>
          <pc:docMk/>
          <pc:sldMk cId="3273161929" sldId="282"/>
        </pc:sldMkLst>
      </pc:sldChg>
      <pc:sldChg chg="modSp add">
        <pc:chgData name="Xu Ning" userId="4b16d4e24b5f2f9c" providerId="LiveId" clId="{BF2E9FCA-E29F-C245-AE75-6A329DFFFB45}" dt="2019-11-27T06:01:39.371" v="26" actId="20577"/>
        <pc:sldMkLst>
          <pc:docMk/>
          <pc:sldMk cId="3314965122" sldId="282"/>
        </pc:sldMkLst>
        <pc:spChg chg="mod">
          <ac:chgData name="Xu Ning" userId="4b16d4e24b5f2f9c" providerId="LiveId" clId="{BF2E9FCA-E29F-C245-AE75-6A329DFFFB45}" dt="2019-11-27T06:01:39.371" v="26" actId="20577"/>
          <ac:spMkLst>
            <pc:docMk/>
            <pc:sldMk cId="3314965122" sldId="282"/>
            <ac:spMk id="5" creationId="{00000000-0000-0000-0000-000000000000}"/>
          </ac:spMkLst>
        </pc:spChg>
      </pc:sldChg>
      <pc:sldChg chg="addSp delSp modSp add del">
        <pc:chgData name="Xu Ning" userId="4b16d4e24b5f2f9c" providerId="LiveId" clId="{BF2E9FCA-E29F-C245-AE75-6A329DFFFB45}" dt="2019-11-27T10:10:34.772" v="2534" actId="2696"/>
        <pc:sldMkLst>
          <pc:docMk/>
          <pc:sldMk cId="1050108281" sldId="283"/>
        </pc:sldMkLst>
        <pc:spChg chg="del">
          <ac:chgData name="Xu Ning" userId="4b16d4e24b5f2f9c" providerId="LiveId" clId="{BF2E9FCA-E29F-C245-AE75-6A329DFFFB45}" dt="2019-11-27T09:06:41.200" v="1089" actId="478"/>
          <ac:spMkLst>
            <pc:docMk/>
            <pc:sldMk cId="1050108281" sldId="283"/>
            <ac:spMk id="3" creationId="{63645868-F645-C14C-8BAE-B67BE4A11932}"/>
          </ac:spMkLst>
        </pc:spChg>
        <pc:picChg chg="add mod">
          <ac:chgData name="Xu Ning" userId="4b16d4e24b5f2f9c" providerId="LiveId" clId="{BF2E9FCA-E29F-C245-AE75-6A329DFFFB45}" dt="2019-11-27T09:07:30.384" v="1092" actId="1076"/>
          <ac:picMkLst>
            <pc:docMk/>
            <pc:sldMk cId="1050108281" sldId="283"/>
            <ac:picMk id="4" creationId="{48CD9EB5-E28E-5C44-B5E0-B095582E4B91}"/>
          </ac:picMkLst>
        </pc:picChg>
        <pc:picChg chg="add mod">
          <ac:chgData name="Xu Ning" userId="4b16d4e24b5f2f9c" providerId="LiveId" clId="{BF2E9FCA-E29F-C245-AE75-6A329DFFFB45}" dt="2019-11-27T09:07:46.655" v="1098" actId="1076"/>
          <ac:picMkLst>
            <pc:docMk/>
            <pc:sldMk cId="1050108281" sldId="283"/>
            <ac:picMk id="5" creationId="{2BA0B171-D499-5241-94FA-1DFADDCFCDBF}"/>
          </ac:picMkLst>
        </pc:picChg>
      </pc:sldChg>
      <pc:sldChg chg="addSp delSp modSp add">
        <pc:chgData name="Xu Ning" userId="4b16d4e24b5f2f9c" providerId="LiveId" clId="{BF2E9FCA-E29F-C245-AE75-6A329DFFFB45}" dt="2019-11-27T10:14:13.932" v="2763" actId="1076"/>
        <pc:sldMkLst>
          <pc:docMk/>
          <pc:sldMk cId="2025805025" sldId="283"/>
        </pc:sldMkLst>
        <pc:spChg chg="add mod">
          <ac:chgData name="Xu Ning" userId="4b16d4e24b5f2f9c" providerId="LiveId" clId="{BF2E9FCA-E29F-C245-AE75-6A329DFFFB45}" dt="2019-11-27T10:13:57.007" v="2731" actId="1076"/>
          <ac:spMkLst>
            <pc:docMk/>
            <pc:sldMk cId="2025805025" sldId="283"/>
            <ac:spMk id="7" creationId="{E7A8DB12-7D24-1548-BE39-FF836CFB38A3}"/>
          </ac:spMkLst>
        </pc:spChg>
        <pc:spChg chg="add mod">
          <ac:chgData name="Xu Ning" userId="4b16d4e24b5f2f9c" providerId="LiveId" clId="{BF2E9FCA-E29F-C245-AE75-6A329DFFFB45}" dt="2019-11-27T10:14:12.337" v="2762" actId="1076"/>
          <ac:spMkLst>
            <pc:docMk/>
            <pc:sldMk cId="2025805025" sldId="283"/>
            <ac:spMk id="8" creationId="{9B44205B-3DAB-B045-AAAE-907A5F44F556}"/>
          </ac:spMkLst>
        </pc:spChg>
        <pc:picChg chg="mod">
          <ac:chgData name="Xu Ning" userId="4b16d4e24b5f2f9c" providerId="LiveId" clId="{BF2E9FCA-E29F-C245-AE75-6A329DFFFB45}" dt="2019-11-27T10:12:02.219" v="2546" actId="1076"/>
          <ac:picMkLst>
            <pc:docMk/>
            <pc:sldMk cId="2025805025" sldId="283"/>
            <ac:picMk id="4" creationId="{48CD9EB5-E28E-5C44-B5E0-B095582E4B91}"/>
          </ac:picMkLst>
        </pc:picChg>
        <pc:picChg chg="del">
          <ac:chgData name="Xu Ning" userId="4b16d4e24b5f2f9c" providerId="LiveId" clId="{BF2E9FCA-E29F-C245-AE75-6A329DFFFB45}" dt="2019-11-27T10:11:47.714" v="2539" actId="478"/>
          <ac:picMkLst>
            <pc:docMk/>
            <pc:sldMk cId="2025805025" sldId="283"/>
            <ac:picMk id="5" creationId="{2BA0B171-D499-5241-94FA-1DFADDCFCDBF}"/>
          </ac:picMkLst>
        </pc:picChg>
        <pc:picChg chg="add mod">
          <ac:chgData name="Xu Ning" userId="4b16d4e24b5f2f9c" providerId="LiveId" clId="{BF2E9FCA-E29F-C245-AE75-6A329DFFFB45}" dt="2019-11-27T10:14:13.932" v="2763" actId="1076"/>
          <ac:picMkLst>
            <pc:docMk/>
            <pc:sldMk cId="2025805025" sldId="283"/>
            <ac:picMk id="6" creationId="{6557D2BA-9436-A647-85A2-6D7A27295800}"/>
          </ac:picMkLst>
        </pc:picChg>
      </pc:sldChg>
      <pc:sldChg chg="addSp modSp add modAnim">
        <pc:chgData name="Xu Ning" userId="4b16d4e24b5f2f9c" providerId="LiveId" clId="{BF2E9FCA-E29F-C245-AE75-6A329DFFFB45}" dt="2019-11-27T10:45:38.528" v="3783" actId="1076"/>
        <pc:sldMkLst>
          <pc:docMk/>
          <pc:sldMk cId="762104362" sldId="284"/>
        </pc:sldMkLst>
        <pc:spChg chg="add mod">
          <ac:chgData name="Xu Ning" userId="4b16d4e24b5f2f9c" providerId="LiveId" clId="{BF2E9FCA-E29F-C245-AE75-6A329DFFFB45}" dt="2019-11-27T10:45:38.528" v="3783" actId="1076"/>
          <ac:spMkLst>
            <pc:docMk/>
            <pc:sldMk cId="762104362" sldId="284"/>
            <ac:spMk id="8" creationId="{4225A012-22E7-0F4B-BF08-FA49B49F66B7}"/>
          </ac:spMkLst>
        </pc:spChg>
        <pc:spChg chg="add mod">
          <ac:chgData name="Xu Ning" userId="4b16d4e24b5f2f9c" providerId="LiveId" clId="{BF2E9FCA-E29F-C245-AE75-6A329DFFFB45}" dt="2019-11-27T10:45:29.975" v="3781" actId="20577"/>
          <ac:spMkLst>
            <pc:docMk/>
            <pc:sldMk cId="762104362" sldId="284"/>
            <ac:spMk id="9" creationId="{473ADEC7-EA5B-B241-A3DE-B5D4FDC3B8FF}"/>
          </ac:spMkLst>
        </pc:spChg>
        <pc:spChg chg="mod">
          <ac:chgData name="Xu Ning" userId="4b16d4e24b5f2f9c" providerId="LiveId" clId="{BF2E9FCA-E29F-C245-AE75-6A329DFFFB45}" dt="2019-11-27T06:29:38.423" v="280" actId="20577"/>
          <ac:spMkLst>
            <pc:docMk/>
            <pc:sldMk cId="762104362" sldId="284"/>
            <ac:spMk id="158" creationId="{00000000-0000-0000-0000-000000000000}"/>
          </ac:spMkLst>
        </pc:spChg>
        <pc:spChg chg="mod">
          <ac:chgData name="Xu Ning" userId="4b16d4e24b5f2f9c" providerId="LiveId" clId="{BF2E9FCA-E29F-C245-AE75-6A329DFFFB45}" dt="2019-11-27T06:29:27.589" v="259" actId="20577"/>
          <ac:spMkLst>
            <pc:docMk/>
            <pc:sldMk cId="762104362" sldId="284"/>
            <ac:spMk id="161" creationId="{00000000-0000-0000-0000-000000000000}"/>
          </ac:spMkLst>
        </pc:spChg>
        <pc:spChg chg="mod">
          <ac:chgData name="Xu Ning" userId="4b16d4e24b5f2f9c" providerId="LiveId" clId="{BF2E9FCA-E29F-C245-AE75-6A329DFFFB45}" dt="2019-11-27T10:45:36.058" v="3782" actId="1076"/>
          <ac:spMkLst>
            <pc:docMk/>
            <pc:sldMk cId="762104362" sldId="284"/>
            <ac:spMk id="162" creationId="{00000000-0000-0000-0000-000000000000}"/>
          </ac:spMkLst>
        </pc:spChg>
        <pc:spChg chg="mod">
          <ac:chgData name="Xu Ning" userId="4b16d4e24b5f2f9c" providerId="LiveId" clId="{BF2E9FCA-E29F-C245-AE75-6A329DFFFB45}" dt="2019-11-27T06:29:00.063" v="244" actId="20577"/>
          <ac:spMkLst>
            <pc:docMk/>
            <pc:sldMk cId="762104362" sldId="284"/>
            <ac:spMk id="163" creationId="{00000000-0000-0000-0000-000000000000}"/>
          </ac:spMkLst>
        </pc:spChg>
      </pc:sldChg>
      <pc:sldChg chg="addSp delSp modSp add">
        <pc:chgData name="Xu Ning" userId="4b16d4e24b5f2f9c" providerId="LiveId" clId="{BF2E9FCA-E29F-C245-AE75-6A329DFFFB45}" dt="2019-11-27T07:40:16.161" v="1085" actId="948"/>
        <pc:sldMkLst>
          <pc:docMk/>
          <pc:sldMk cId="2367600825" sldId="285"/>
        </pc:sldMkLst>
        <pc:spChg chg="del">
          <ac:chgData name="Xu Ning" userId="4b16d4e24b5f2f9c" providerId="LiveId" clId="{BF2E9FCA-E29F-C245-AE75-6A329DFFFB45}" dt="2019-11-27T07:31:01.224" v="445" actId="478"/>
          <ac:spMkLst>
            <pc:docMk/>
            <pc:sldMk cId="2367600825" sldId="285"/>
            <ac:spMk id="3" creationId="{45228AA7-4B24-CA4B-88F4-6B7096292F80}"/>
          </ac:spMkLst>
        </pc:spChg>
        <pc:spChg chg="add mod">
          <ac:chgData name="Xu Ning" userId="4b16d4e24b5f2f9c" providerId="LiveId" clId="{BF2E9FCA-E29F-C245-AE75-6A329DFFFB45}" dt="2019-11-27T07:35:30.225" v="519" actId="1076"/>
          <ac:spMkLst>
            <pc:docMk/>
            <pc:sldMk cId="2367600825" sldId="285"/>
            <ac:spMk id="5" creationId="{1C2588EB-D6F9-D54C-99AD-D502D38F75F6}"/>
          </ac:spMkLst>
        </pc:spChg>
        <pc:spChg chg="add mod">
          <ac:chgData name="Xu Ning" userId="4b16d4e24b5f2f9c" providerId="LiveId" clId="{BF2E9FCA-E29F-C245-AE75-6A329DFFFB45}" dt="2019-11-27T07:35:26.941" v="518" actId="1076"/>
          <ac:spMkLst>
            <pc:docMk/>
            <pc:sldMk cId="2367600825" sldId="285"/>
            <ac:spMk id="6" creationId="{1371D4DE-EB0A-0F47-83B7-219CEB38425E}"/>
          </ac:spMkLst>
        </pc:spChg>
        <pc:spChg chg="add mod">
          <ac:chgData name="Xu Ning" userId="4b16d4e24b5f2f9c" providerId="LiveId" clId="{BF2E9FCA-E29F-C245-AE75-6A329DFFFB45}" dt="2019-11-27T07:35:19.767" v="517" actId="1076"/>
          <ac:spMkLst>
            <pc:docMk/>
            <pc:sldMk cId="2367600825" sldId="285"/>
            <ac:spMk id="7" creationId="{2439B023-A15C-304A-8CB8-E8FB50C5F340}"/>
          </ac:spMkLst>
        </pc:spChg>
        <pc:spChg chg="add mod">
          <ac:chgData name="Xu Ning" userId="4b16d4e24b5f2f9c" providerId="LiveId" clId="{BF2E9FCA-E29F-C245-AE75-6A329DFFFB45}" dt="2019-11-27T07:35:42.279" v="524" actId="1076"/>
          <ac:spMkLst>
            <pc:docMk/>
            <pc:sldMk cId="2367600825" sldId="285"/>
            <ac:spMk id="8" creationId="{90356973-F738-5F48-BA23-93008C676CB7}"/>
          </ac:spMkLst>
        </pc:spChg>
        <pc:spChg chg="add mod">
          <ac:chgData name="Xu Ning" userId="4b16d4e24b5f2f9c" providerId="LiveId" clId="{BF2E9FCA-E29F-C245-AE75-6A329DFFFB45}" dt="2019-11-27T07:35:38.529" v="523" actId="1076"/>
          <ac:spMkLst>
            <pc:docMk/>
            <pc:sldMk cId="2367600825" sldId="285"/>
            <ac:spMk id="9" creationId="{BE4D038E-9208-BB4A-8C13-B44B0E25BBDB}"/>
          </ac:spMkLst>
        </pc:spChg>
        <pc:spChg chg="add mod">
          <ac:chgData name="Xu Ning" userId="4b16d4e24b5f2f9c" providerId="LiveId" clId="{BF2E9FCA-E29F-C245-AE75-6A329DFFFB45}" dt="2019-11-27T07:35:35.081" v="522" actId="1076"/>
          <ac:spMkLst>
            <pc:docMk/>
            <pc:sldMk cId="2367600825" sldId="285"/>
            <ac:spMk id="10" creationId="{BB9F0D47-16A5-734D-A1A6-5B00E6A67A64}"/>
          </ac:spMkLst>
        </pc:spChg>
        <pc:spChg chg="add del mod">
          <ac:chgData name="Xu Ning" userId="4b16d4e24b5f2f9c" providerId="LiveId" clId="{BF2E9FCA-E29F-C245-AE75-6A329DFFFB45}" dt="2019-11-27T07:33:38.374" v="485"/>
          <ac:spMkLst>
            <pc:docMk/>
            <pc:sldMk cId="2367600825" sldId="285"/>
            <ac:spMk id="17" creationId="{E9B8C571-BB07-7545-9191-DD31B5D519CC}"/>
          </ac:spMkLst>
        </pc:spChg>
        <pc:spChg chg="add del mod">
          <ac:chgData name="Xu Ning" userId="4b16d4e24b5f2f9c" providerId="LiveId" clId="{BF2E9FCA-E29F-C245-AE75-6A329DFFFB45}" dt="2019-11-27T07:34:09.506" v="498"/>
          <ac:spMkLst>
            <pc:docMk/>
            <pc:sldMk cId="2367600825" sldId="285"/>
            <ac:spMk id="18" creationId="{1252CB03-7548-9448-A372-DFFE52593735}"/>
          </ac:spMkLst>
        </pc:spChg>
        <pc:spChg chg="add del mod">
          <ac:chgData name="Xu Ning" userId="4b16d4e24b5f2f9c" providerId="LiveId" clId="{BF2E9FCA-E29F-C245-AE75-6A329DFFFB45}" dt="2019-11-27T07:35:31.273" v="521"/>
          <ac:spMkLst>
            <pc:docMk/>
            <pc:sldMk cId="2367600825" sldId="285"/>
            <ac:spMk id="19" creationId="{AB047468-9B2E-1C47-9985-F0D515B15CF8}"/>
          </ac:spMkLst>
        </pc:spChg>
        <pc:spChg chg="add mod">
          <ac:chgData name="Xu Ning" userId="4b16d4e24b5f2f9c" providerId="LiveId" clId="{BF2E9FCA-E29F-C245-AE75-6A329DFFFB45}" dt="2019-11-27T07:36:14.620" v="546" actId="1076"/>
          <ac:spMkLst>
            <pc:docMk/>
            <pc:sldMk cId="2367600825" sldId="285"/>
            <ac:spMk id="20" creationId="{26E19575-3C2C-2B4E-8995-95A951097C8A}"/>
          </ac:spMkLst>
        </pc:spChg>
        <pc:spChg chg="add mod">
          <ac:chgData name="Xu Ning" userId="4b16d4e24b5f2f9c" providerId="LiveId" clId="{BF2E9FCA-E29F-C245-AE75-6A329DFFFB45}" dt="2019-11-27T07:36:24.219" v="567" actId="1076"/>
          <ac:spMkLst>
            <pc:docMk/>
            <pc:sldMk cId="2367600825" sldId="285"/>
            <ac:spMk id="21" creationId="{406F910A-F95C-344B-AB81-989CCEA3D4B6}"/>
          </ac:spMkLst>
        </pc:spChg>
        <pc:spChg chg="add mod">
          <ac:chgData name="Xu Ning" userId="4b16d4e24b5f2f9c" providerId="LiveId" clId="{BF2E9FCA-E29F-C245-AE75-6A329DFFFB45}" dt="2019-11-27T07:40:16.161" v="1085" actId="948"/>
          <ac:spMkLst>
            <pc:docMk/>
            <pc:sldMk cId="2367600825" sldId="285"/>
            <ac:spMk id="22" creationId="{074A0AF1-0D15-6C4C-BAEE-D04947329342}"/>
          </ac:spMkLst>
        </pc:spChg>
        <pc:picChg chg="add del">
          <ac:chgData name="Xu Ning" userId="4b16d4e24b5f2f9c" providerId="LiveId" clId="{BF2E9FCA-E29F-C245-AE75-6A329DFFFB45}" dt="2019-11-27T07:31:10.733" v="447"/>
          <ac:picMkLst>
            <pc:docMk/>
            <pc:sldMk cId="2367600825" sldId="285"/>
            <ac:picMk id="4" creationId="{3CCD908E-F0B6-2548-95DE-5C475408513E}"/>
          </ac:picMkLst>
        </pc:picChg>
        <pc:picChg chg="add mod">
          <ac:chgData name="Xu Ning" userId="4b16d4e24b5f2f9c" providerId="LiveId" clId="{BF2E9FCA-E29F-C245-AE75-6A329DFFFB45}" dt="2019-11-27T07:34:41.536" v="508" actId="1076"/>
          <ac:picMkLst>
            <pc:docMk/>
            <pc:sldMk cId="2367600825" sldId="285"/>
            <ac:picMk id="11" creationId="{BDF731FA-C391-1C40-AB0E-9B1F69030FCD}"/>
          </ac:picMkLst>
        </pc:picChg>
        <pc:picChg chg="add mod">
          <ac:chgData name="Xu Ning" userId="4b16d4e24b5f2f9c" providerId="LiveId" clId="{BF2E9FCA-E29F-C245-AE75-6A329DFFFB45}" dt="2019-11-27T07:34:38.894" v="507" actId="1076"/>
          <ac:picMkLst>
            <pc:docMk/>
            <pc:sldMk cId="2367600825" sldId="285"/>
            <ac:picMk id="12" creationId="{6F59A5CE-74E6-A344-84E8-D78A3331F392}"/>
          </ac:picMkLst>
        </pc:picChg>
        <pc:picChg chg="add mod">
          <ac:chgData name="Xu Ning" userId="4b16d4e24b5f2f9c" providerId="LiveId" clId="{BF2E9FCA-E29F-C245-AE75-6A329DFFFB45}" dt="2019-11-27T07:34:35.794" v="506" actId="1076"/>
          <ac:picMkLst>
            <pc:docMk/>
            <pc:sldMk cId="2367600825" sldId="285"/>
            <ac:picMk id="13" creationId="{E2E9CEFA-EF36-FB45-8ADD-2680D9AE39ED}"/>
          </ac:picMkLst>
        </pc:picChg>
        <pc:picChg chg="add mod">
          <ac:chgData name="Xu Ning" userId="4b16d4e24b5f2f9c" providerId="LiveId" clId="{BF2E9FCA-E29F-C245-AE75-6A329DFFFB45}" dt="2019-11-27T07:34:32.004" v="505" actId="1076"/>
          <ac:picMkLst>
            <pc:docMk/>
            <pc:sldMk cId="2367600825" sldId="285"/>
            <ac:picMk id="14" creationId="{15AA067A-96D4-084C-90A7-F97E4549FE41}"/>
          </ac:picMkLst>
        </pc:picChg>
        <pc:picChg chg="add mod">
          <ac:chgData name="Xu Ning" userId="4b16d4e24b5f2f9c" providerId="LiveId" clId="{BF2E9FCA-E29F-C245-AE75-6A329DFFFB45}" dt="2019-11-27T07:34:29.849" v="504" actId="1076"/>
          <ac:picMkLst>
            <pc:docMk/>
            <pc:sldMk cId="2367600825" sldId="285"/>
            <ac:picMk id="15" creationId="{020170D9-1094-BD42-999C-CDC26070E017}"/>
          </ac:picMkLst>
        </pc:picChg>
        <pc:picChg chg="add mod">
          <ac:chgData name="Xu Ning" userId="4b16d4e24b5f2f9c" providerId="LiveId" clId="{BF2E9FCA-E29F-C245-AE75-6A329DFFFB45}" dt="2019-11-27T07:34:27.313" v="503" actId="1076"/>
          <ac:picMkLst>
            <pc:docMk/>
            <pc:sldMk cId="2367600825" sldId="285"/>
            <ac:picMk id="16" creationId="{F08C1931-7453-1946-A1BE-A2FE219AE7E9}"/>
          </ac:picMkLst>
        </pc:picChg>
      </pc:sldChg>
      <pc:sldChg chg="add del">
        <pc:chgData name="Xu Ning" userId="4b16d4e24b5f2f9c" providerId="LiveId" clId="{BF2E9FCA-E29F-C245-AE75-6A329DFFFB45}" dt="2019-11-27T06:31:21.550" v="307"/>
        <pc:sldMkLst>
          <pc:docMk/>
          <pc:sldMk cId="4168674508" sldId="285"/>
        </pc:sldMkLst>
      </pc:sldChg>
      <pc:sldChg chg="delSp modSp add delAnim">
        <pc:chgData name="Xu Ning" userId="4b16d4e24b5f2f9c" providerId="LiveId" clId="{BF2E9FCA-E29F-C245-AE75-6A329DFFFB45}" dt="2019-11-27T10:46:22.393" v="3838" actId="20577"/>
        <pc:sldMkLst>
          <pc:docMk/>
          <pc:sldMk cId="2572215852" sldId="286"/>
        </pc:sldMkLst>
        <pc:spChg chg="del">
          <ac:chgData name="Xu Ning" userId="4b16d4e24b5f2f9c" providerId="LiveId" clId="{BF2E9FCA-E29F-C245-AE75-6A329DFFFB45}" dt="2019-11-27T06:34:24.714" v="378" actId="478"/>
          <ac:spMkLst>
            <pc:docMk/>
            <pc:sldMk cId="2572215852" sldId="286"/>
            <ac:spMk id="9" creationId="{169023CE-1903-A74D-A77F-2FA04A21261F}"/>
          </ac:spMkLst>
        </pc:spChg>
        <pc:spChg chg="mod">
          <ac:chgData name="Xu Ning" userId="4b16d4e24b5f2f9c" providerId="LiveId" clId="{BF2E9FCA-E29F-C245-AE75-6A329DFFFB45}" dt="2019-11-27T06:34:19.886" v="377" actId="20577"/>
          <ac:spMkLst>
            <pc:docMk/>
            <pc:sldMk cId="2572215852" sldId="286"/>
            <ac:spMk id="158" creationId="{00000000-0000-0000-0000-000000000000}"/>
          </ac:spMkLst>
        </pc:spChg>
        <pc:spChg chg="mod">
          <ac:chgData name="Xu Ning" userId="4b16d4e24b5f2f9c" providerId="LiveId" clId="{BF2E9FCA-E29F-C245-AE75-6A329DFFFB45}" dt="2019-11-27T10:46:18.583" v="3831" actId="1076"/>
          <ac:spMkLst>
            <pc:docMk/>
            <pc:sldMk cId="2572215852" sldId="286"/>
            <ac:spMk id="161" creationId="{00000000-0000-0000-0000-000000000000}"/>
          </ac:spMkLst>
        </pc:spChg>
        <pc:spChg chg="del">
          <ac:chgData name="Xu Ning" userId="4b16d4e24b5f2f9c" providerId="LiveId" clId="{BF2E9FCA-E29F-C245-AE75-6A329DFFFB45}" dt="2019-11-27T10:12:38.730" v="2589" actId="478"/>
          <ac:spMkLst>
            <pc:docMk/>
            <pc:sldMk cId="2572215852" sldId="286"/>
            <ac:spMk id="162" creationId="{00000000-0000-0000-0000-000000000000}"/>
          </ac:spMkLst>
        </pc:spChg>
        <pc:spChg chg="mod">
          <ac:chgData name="Xu Ning" userId="4b16d4e24b5f2f9c" providerId="LiveId" clId="{BF2E9FCA-E29F-C245-AE75-6A329DFFFB45}" dt="2019-11-27T10:46:22.393" v="3838" actId="20577"/>
          <ac:spMkLst>
            <pc:docMk/>
            <pc:sldMk cId="2572215852" sldId="286"/>
            <ac:spMk id="163" creationId="{00000000-0000-0000-0000-000000000000}"/>
          </ac:spMkLst>
        </pc:spChg>
      </pc:sldChg>
      <pc:sldChg chg="add del">
        <pc:chgData name="Xu Ning" userId="4b16d4e24b5f2f9c" providerId="LiveId" clId="{BF2E9FCA-E29F-C245-AE75-6A329DFFFB45}" dt="2019-11-27T10:12:08.692" v="2547" actId="2696"/>
        <pc:sldMkLst>
          <pc:docMk/>
          <pc:sldMk cId="3254828795" sldId="287"/>
        </pc:sldMkLst>
      </pc:sldChg>
      <pc:sldChg chg="addSp delSp modSp add">
        <pc:chgData name="Xu Ning" userId="4b16d4e24b5f2f9c" providerId="LiveId" clId="{BF2E9FCA-E29F-C245-AE75-6A329DFFFB45}" dt="2019-11-27T10:45:50.438" v="3820" actId="20577"/>
        <pc:sldMkLst>
          <pc:docMk/>
          <pc:sldMk cId="3771049263" sldId="288"/>
        </pc:sldMkLst>
        <pc:spChg chg="mod">
          <ac:chgData name="Xu Ning" userId="4b16d4e24b5f2f9c" providerId="LiveId" clId="{BF2E9FCA-E29F-C245-AE75-6A329DFFFB45}" dt="2019-11-27T10:45:50.438" v="3820" actId="20577"/>
          <ac:spMkLst>
            <pc:docMk/>
            <pc:sldMk cId="3771049263" sldId="288"/>
            <ac:spMk id="2" creationId="{812E14B1-60AA-1845-A090-E96C408D2D63}"/>
          </ac:spMkLst>
        </pc:spChg>
        <pc:spChg chg="del">
          <ac:chgData name="Xu Ning" userId="4b16d4e24b5f2f9c" providerId="LiveId" clId="{BF2E9FCA-E29F-C245-AE75-6A329DFFFB45}" dt="2019-11-27T07:48:43.080" v="1087" actId="478"/>
          <ac:spMkLst>
            <pc:docMk/>
            <pc:sldMk cId="3771049263" sldId="288"/>
            <ac:spMk id="3" creationId="{3DF5F7BD-3ED0-964B-86C5-C6C95A90B54D}"/>
          </ac:spMkLst>
        </pc:spChg>
        <pc:picChg chg="add">
          <ac:chgData name="Xu Ning" userId="4b16d4e24b5f2f9c" providerId="LiveId" clId="{BF2E9FCA-E29F-C245-AE75-6A329DFFFB45}" dt="2019-11-27T07:48:43.905" v="1088"/>
          <ac:picMkLst>
            <pc:docMk/>
            <pc:sldMk cId="3771049263" sldId="288"/>
            <ac:picMk id="4" creationId="{36298B73-B716-0A4D-A118-CAD6AB6210B0}"/>
          </ac:picMkLst>
        </pc:picChg>
      </pc:sldChg>
      <pc:sldChg chg="addSp delSp modSp add del">
        <pc:chgData name="Xu Ning" userId="4b16d4e24b5f2f9c" providerId="LiveId" clId="{BF2E9FCA-E29F-C245-AE75-6A329DFFFB45}" dt="2019-11-27T10:10:34.787" v="2535" actId="2696"/>
        <pc:sldMkLst>
          <pc:docMk/>
          <pc:sldMk cId="2946890688" sldId="289"/>
        </pc:sldMkLst>
        <pc:spChg chg="del">
          <ac:chgData name="Xu Ning" userId="4b16d4e24b5f2f9c" providerId="LiveId" clId="{BF2E9FCA-E29F-C245-AE75-6A329DFFFB45}" dt="2019-11-27T09:09:32.524" v="1145"/>
          <ac:spMkLst>
            <pc:docMk/>
            <pc:sldMk cId="2946890688" sldId="289"/>
            <ac:spMk id="2" creationId="{36AD4664-4F3D-1C4F-AE41-6DD94ED75BDD}"/>
          </ac:spMkLst>
        </pc:spChg>
        <pc:spChg chg="del">
          <ac:chgData name="Xu Ning" userId="4b16d4e24b5f2f9c" providerId="LiveId" clId="{BF2E9FCA-E29F-C245-AE75-6A329DFFFB45}" dt="2019-11-27T09:08:15.690" v="1100" actId="478"/>
          <ac:spMkLst>
            <pc:docMk/>
            <pc:sldMk cId="2946890688" sldId="289"/>
            <ac:spMk id="3" creationId="{47B4E50D-E485-ED40-90E0-5B9F73ED0A81}"/>
          </ac:spMkLst>
        </pc:spChg>
        <pc:spChg chg="add mod">
          <ac:chgData name="Xu Ning" userId="4b16d4e24b5f2f9c" providerId="LiveId" clId="{BF2E9FCA-E29F-C245-AE75-6A329DFFFB45}" dt="2019-11-27T09:09:02.570" v="1139" actId="1076"/>
          <ac:spMkLst>
            <pc:docMk/>
            <pc:sldMk cId="2946890688" sldId="289"/>
            <ac:spMk id="6" creationId="{7DBB0526-F328-B146-8DAE-AD53BB76A7B8}"/>
          </ac:spMkLst>
        </pc:spChg>
        <pc:spChg chg="add mod">
          <ac:chgData name="Xu Ning" userId="4b16d4e24b5f2f9c" providerId="LiveId" clId="{BF2E9FCA-E29F-C245-AE75-6A329DFFFB45}" dt="2019-11-27T09:09:34.901" v="1146" actId="1076"/>
          <ac:spMkLst>
            <pc:docMk/>
            <pc:sldMk cId="2946890688" sldId="289"/>
            <ac:spMk id="7" creationId="{DCE43377-1BD9-FE4B-BCE0-47D93F837CCA}"/>
          </ac:spMkLst>
        </pc:spChg>
        <pc:picChg chg="add mod">
          <ac:chgData name="Xu Ning" userId="4b16d4e24b5f2f9c" providerId="LiveId" clId="{BF2E9FCA-E29F-C245-AE75-6A329DFFFB45}" dt="2019-11-27T09:08:40.029" v="1108" actId="14100"/>
          <ac:picMkLst>
            <pc:docMk/>
            <pc:sldMk cId="2946890688" sldId="289"/>
            <ac:picMk id="4" creationId="{7C611136-D0FE-6146-8A5D-34B0B3F9A153}"/>
          </ac:picMkLst>
        </pc:picChg>
        <pc:picChg chg="add mod">
          <ac:chgData name="Xu Ning" userId="4b16d4e24b5f2f9c" providerId="LiveId" clId="{BF2E9FCA-E29F-C245-AE75-6A329DFFFB45}" dt="2019-11-27T09:09:06.920" v="1141" actId="1076"/>
          <ac:picMkLst>
            <pc:docMk/>
            <pc:sldMk cId="2946890688" sldId="289"/>
            <ac:picMk id="5" creationId="{E38EA2AB-5A3B-C44C-8EE1-4504C36C226E}"/>
          </ac:picMkLst>
        </pc:picChg>
      </pc:sldChg>
      <pc:sldChg chg="add">
        <pc:chgData name="Xu Ning" userId="4b16d4e24b5f2f9c" providerId="LiveId" clId="{BF2E9FCA-E29F-C245-AE75-6A329DFFFB45}" dt="2019-11-27T10:10:37.188" v="2537"/>
        <pc:sldMkLst>
          <pc:docMk/>
          <pc:sldMk cId="3516292949" sldId="289"/>
        </pc:sldMkLst>
      </pc:sldChg>
      <pc:sldChg chg="addSp delSp modSp add">
        <pc:chgData name="Xu Ning" userId="4b16d4e24b5f2f9c" providerId="LiveId" clId="{BF2E9FCA-E29F-C245-AE75-6A329DFFFB45}" dt="2019-11-27T09:12:14.074" v="1198" actId="20577"/>
        <pc:sldMkLst>
          <pc:docMk/>
          <pc:sldMk cId="1343751869" sldId="290"/>
        </pc:sldMkLst>
        <pc:spChg chg="add mod">
          <ac:chgData name="Xu Ning" userId="4b16d4e24b5f2f9c" providerId="LiveId" clId="{BF2E9FCA-E29F-C245-AE75-6A329DFFFB45}" dt="2019-11-27T09:12:14.074" v="1198" actId="20577"/>
          <ac:spMkLst>
            <pc:docMk/>
            <pc:sldMk cId="1343751869" sldId="290"/>
            <ac:spMk id="2" creationId="{38C4E466-02B8-6E4D-8A8D-0F4695284854}"/>
          </ac:spMkLst>
        </pc:spChg>
        <pc:spChg chg="add del mod">
          <ac:chgData name="Xu Ning" userId="4b16d4e24b5f2f9c" providerId="LiveId" clId="{BF2E9FCA-E29F-C245-AE75-6A329DFFFB45}" dt="2019-11-27T09:10:13.322" v="1149" actId="478"/>
          <ac:spMkLst>
            <pc:docMk/>
            <pc:sldMk cId="1343751869" sldId="290"/>
            <ac:spMk id="3" creationId="{98C3715C-7B63-9544-831E-1C78AAAFB41C}"/>
          </ac:spMkLst>
        </pc:spChg>
        <pc:spChg chg="add mod">
          <ac:chgData name="Xu Ning" userId="4b16d4e24b5f2f9c" providerId="LiveId" clId="{BF2E9FCA-E29F-C245-AE75-6A329DFFFB45}" dt="2019-11-27T09:11:30.135" v="1166" actId="14100"/>
          <ac:spMkLst>
            <pc:docMk/>
            <pc:sldMk cId="1343751869" sldId="290"/>
            <ac:spMk id="4" creationId="{EF132DDE-4B19-7743-A066-61BAE7BF1524}"/>
          </ac:spMkLst>
        </pc:spChg>
        <pc:spChg chg="add mod">
          <ac:chgData name="Xu Ning" userId="4b16d4e24b5f2f9c" providerId="LiveId" clId="{BF2E9FCA-E29F-C245-AE75-6A329DFFFB45}" dt="2019-11-27T09:11:36.427" v="1168" actId="1076"/>
          <ac:spMkLst>
            <pc:docMk/>
            <pc:sldMk cId="1343751869" sldId="290"/>
            <ac:spMk id="6" creationId="{3DBA9CF1-2B86-A743-BC57-1FCABD3A9E52}"/>
          </ac:spMkLst>
        </pc:spChg>
        <pc:picChg chg="add mod">
          <ac:chgData name="Xu Ning" userId="4b16d4e24b5f2f9c" providerId="LiveId" clId="{BF2E9FCA-E29F-C245-AE75-6A329DFFFB45}" dt="2019-11-27T09:11:32.461" v="1167" actId="1076"/>
          <ac:picMkLst>
            <pc:docMk/>
            <pc:sldMk cId="1343751869" sldId="290"/>
            <ac:picMk id="5" creationId="{02C64E7A-0B75-C646-AED8-E2168DFB6B60}"/>
          </ac:picMkLst>
        </pc:picChg>
        <pc:picChg chg="add mod">
          <ac:chgData name="Xu Ning" userId="4b16d4e24b5f2f9c" providerId="LiveId" clId="{BF2E9FCA-E29F-C245-AE75-6A329DFFFB45}" dt="2019-11-27T09:12:04.592" v="1171" actId="14100"/>
          <ac:picMkLst>
            <pc:docMk/>
            <pc:sldMk cId="1343751869" sldId="290"/>
            <ac:picMk id="7" creationId="{F6B7906B-1AA9-024F-943C-92013D3D731F}"/>
          </ac:picMkLst>
        </pc:picChg>
        <pc:picChg chg="add mod">
          <ac:chgData name="Xu Ning" userId="4b16d4e24b5f2f9c" providerId="LiveId" clId="{BF2E9FCA-E29F-C245-AE75-6A329DFFFB45}" dt="2019-11-27T09:12:06.579" v="1172" actId="1076"/>
          <ac:picMkLst>
            <pc:docMk/>
            <pc:sldMk cId="1343751869" sldId="290"/>
            <ac:picMk id="8" creationId="{88D501F0-3298-3B41-BED8-1413A98D8B2F}"/>
          </ac:picMkLst>
        </pc:picChg>
        <pc:picChg chg="add mod">
          <ac:chgData name="Xu Ning" userId="4b16d4e24b5f2f9c" providerId="LiveId" clId="{BF2E9FCA-E29F-C245-AE75-6A329DFFFB45}" dt="2019-11-27T09:11:23.730" v="1164" actId="1076"/>
          <ac:picMkLst>
            <pc:docMk/>
            <pc:sldMk cId="1343751869" sldId="290"/>
            <ac:picMk id="9" creationId="{6917D96D-7EA3-2447-BBFA-E2B4A72324A4}"/>
          </ac:picMkLst>
        </pc:picChg>
      </pc:sldChg>
      <pc:sldChg chg="addSp delSp modSp add">
        <pc:chgData name="Xu Ning" userId="4b16d4e24b5f2f9c" providerId="LiveId" clId="{BF2E9FCA-E29F-C245-AE75-6A329DFFFB45}" dt="2019-11-27T09:40:17.484" v="1836" actId="20577"/>
        <pc:sldMkLst>
          <pc:docMk/>
          <pc:sldMk cId="1133881420" sldId="291"/>
        </pc:sldMkLst>
        <pc:spChg chg="mod">
          <ac:chgData name="Xu Ning" userId="4b16d4e24b5f2f9c" providerId="LiveId" clId="{BF2E9FCA-E29F-C245-AE75-6A329DFFFB45}" dt="2019-11-27T09:40:17.484" v="1836" actId="20577"/>
          <ac:spMkLst>
            <pc:docMk/>
            <pc:sldMk cId="1133881420" sldId="291"/>
            <ac:spMk id="2" creationId="{00745E4E-8734-6448-A090-AFBC5F2ACB06}"/>
          </ac:spMkLst>
        </pc:spChg>
        <pc:spChg chg="del">
          <ac:chgData name="Xu Ning" userId="4b16d4e24b5f2f9c" providerId="LiveId" clId="{BF2E9FCA-E29F-C245-AE75-6A329DFFFB45}" dt="2019-11-27T09:17:17.169" v="1200" actId="478"/>
          <ac:spMkLst>
            <pc:docMk/>
            <pc:sldMk cId="1133881420" sldId="291"/>
            <ac:spMk id="3" creationId="{AABBAB10-A02E-B141-99FE-D669DE3BD395}"/>
          </ac:spMkLst>
        </pc:spChg>
        <pc:spChg chg="add mod">
          <ac:chgData name="Xu Ning" userId="4b16d4e24b5f2f9c" providerId="LiveId" clId="{BF2E9FCA-E29F-C245-AE75-6A329DFFFB45}" dt="2019-11-27T09:37:51.680" v="1622" actId="1076"/>
          <ac:spMkLst>
            <pc:docMk/>
            <pc:sldMk cId="1133881420" sldId="291"/>
            <ac:spMk id="13" creationId="{AEAA12DD-3653-3B4F-AB94-573DC48DA192}"/>
          </ac:spMkLst>
        </pc:spChg>
        <pc:spChg chg="add del mod">
          <ac:chgData name="Xu Ning" userId="4b16d4e24b5f2f9c" providerId="LiveId" clId="{BF2E9FCA-E29F-C245-AE75-6A329DFFFB45}" dt="2019-11-27T09:39:35.397" v="1804" actId="478"/>
          <ac:spMkLst>
            <pc:docMk/>
            <pc:sldMk cId="1133881420" sldId="291"/>
            <ac:spMk id="14" creationId="{0A1B1CDF-D964-FB4F-A6E6-E6914B96F179}"/>
          </ac:spMkLst>
        </pc:spChg>
        <pc:spChg chg="add mod">
          <ac:chgData name="Xu Ning" userId="4b16d4e24b5f2f9c" providerId="LiveId" clId="{BF2E9FCA-E29F-C245-AE75-6A329DFFFB45}" dt="2019-11-27T09:39:40.204" v="1806" actId="1076"/>
          <ac:spMkLst>
            <pc:docMk/>
            <pc:sldMk cId="1133881420" sldId="291"/>
            <ac:spMk id="15" creationId="{55DE4E91-8723-C845-BD53-5256D14D1AA9}"/>
          </ac:spMkLst>
        </pc:spChg>
        <pc:spChg chg="add mod">
          <ac:chgData name="Xu Ning" userId="4b16d4e24b5f2f9c" providerId="LiveId" clId="{BF2E9FCA-E29F-C245-AE75-6A329DFFFB45}" dt="2019-11-27T09:39:59.381" v="1811" actId="1076"/>
          <ac:spMkLst>
            <pc:docMk/>
            <pc:sldMk cId="1133881420" sldId="291"/>
            <ac:spMk id="16" creationId="{59A07675-C3E1-5148-A960-8CDF69578F3A}"/>
          </ac:spMkLst>
        </pc:spChg>
        <pc:picChg chg="add del">
          <ac:chgData name="Xu Ning" userId="4b16d4e24b5f2f9c" providerId="LiveId" clId="{BF2E9FCA-E29F-C245-AE75-6A329DFFFB45}" dt="2019-11-27T09:17:19.337" v="1202"/>
          <ac:picMkLst>
            <pc:docMk/>
            <pc:sldMk cId="1133881420" sldId="291"/>
            <ac:picMk id="4" creationId="{C70E1A5E-6A05-C444-9F8C-C654B96C2F8A}"/>
          </ac:picMkLst>
        </pc:picChg>
        <pc:picChg chg="add mod modCrop">
          <ac:chgData name="Xu Ning" userId="4b16d4e24b5f2f9c" providerId="LiveId" clId="{BF2E9FCA-E29F-C245-AE75-6A329DFFFB45}" dt="2019-11-27T09:39:11.955" v="1783" actId="1076"/>
          <ac:picMkLst>
            <pc:docMk/>
            <pc:sldMk cId="1133881420" sldId="291"/>
            <ac:picMk id="6" creationId="{0DA84CDC-D3BC-6942-96B3-0B07364CD83F}"/>
          </ac:picMkLst>
        </pc:picChg>
        <pc:picChg chg="add del mod modCrop">
          <ac:chgData name="Xu Ning" userId="4b16d4e24b5f2f9c" providerId="LiveId" clId="{BF2E9FCA-E29F-C245-AE75-6A329DFFFB45}" dt="2019-11-27T09:39:36.656" v="1805" actId="478"/>
          <ac:picMkLst>
            <pc:docMk/>
            <pc:sldMk cId="1133881420" sldId="291"/>
            <ac:picMk id="8" creationId="{40ADA0EF-696D-7C47-A261-1ECB15FCA664}"/>
          </ac:picMkLst>
        </pc:picChg>
        <pc:picChg chg="add mod">
          <ac:chgData name="Xu Ning" userId="4b16d4e24b5f2f9c" providerId="LiveId" clId="{BF2E9FCA-E29F-C245-AE75-6A329DFFFB45}" dt="2019-11-27T09:37:15.959" v="1595" actId="1076"/>
          <ac:picMkLst>
            <pc:docMk/>
            <pc:sldMk cId="1133881420" sldId="291"/>
            <ac:picMk id="9" creationId="{699DBD9A-CEC9-F842-84A2-CA441AD2CA0D}"/>
          </ac:picMkLst>
        </pc:picChg>
        <pc:picChg chg="add del">
          <ac:chgData name="Xu Ning" userId="4b16d4e24b5f2f9c" providerId="LiveId" clId="{BF2E9FCA-E29F-C245-AE75-6A329DFFFB45}" dt="2019-11-27T09:37:37.561" v="1597"/>
          <ac:picMkLst>
            <pc:docMk/>
            <pc:sldMk cId="1133881420" sldId="291"/>
            <ac:picMk id="10" creationId="{8AC074DE-4A22-884B-9A35-9EB7803913FF}"/>
          </ac:picMkLst>
        </pc:picChg>
        <pc:picChg chg="add mod">
          <ac:chgData name="Xu Ning" userId="4b16d4e24b5f2f9c" providerId="LiveId" clId="{BF2E9FCA-E29F-C245-AE75-6A329DFFFB45}" dt="2019-11-27T09:37:54.428" v="1623" actId="14100"/>
          <ac:picMkLst>
            <pc:docMk/>
            <pc:sldMk cId="1133881420" sldId="291"/>
            <ac:picMk id="12" creationId="{E7412572-2127-624E-840E-46CB2F8B7918}"/>
          </ac:picMkLst>
        </pc:picChg>
        <pc:picChg chg="add mod">
          <ac:chgData name="Xu Ning" userId="4b16d4e24b5f2f9c" providerId="LiveId" clId="{BF2E9FCA-E29F-C245-AE75-6A329DFFFB45}" dt="2019-11-27T09:40:05.871" v="1814" actId="1076"/>
          <ac:picMkLst>
            <pc:docMk/>
            <pc:sldMk cId="1133881420" sldId="291"/>
            <ac:picMk id="17" creationId="{96C5F294-1CF2-9841-ACD8-6AD758EDD3AA}"/>
          </ac:picMkLst>
        </pc:picChg>
      </pc:sldChg>
      <pc:sldChg chg="addSp delSp modSp add">
        <pc:chgData name="Xu Ning" userId="4b16d4e24b5f2f9c" providerId="LiveId" clId="{BF2E9FCA-E29F-C245-AE75-6A329DFFFB45}" dt="2019-11-27T10:37:13.641" v="3202" actId="1076"/>
        <pc:sldMkLst>
          <pc:docMk/>
          <pc:sldMk cId="371804668" sldId="292"/>
        </pc:sldMkLst>
        <pc:spChg chg="mod">
          <ac:chgData name="Xu Ning" userId="4b16d4e24b5f2f9c" providerId="LiveId" clId="{BF2E9FCA-E29F-C245-AE75-6A329DFFFB45}" dt="2019-11-27T10:09:56.960" v="2504" actId="20577"/>
          <ac:spMkLst>
            <pc:docMk/>
            <pc:sldMk cId="371804668" sldId="292"/>
            <ac:spMk id="2" creationId="{5D41B9AC-F231-3741-B623-F3B52AE2136A}"/>
          </ac:spMkLst>
        </pc:spChg>
        <pc:spChg chg="del">
          <ac:chgData name="Xu Ning" userId="4b16d4e24b5f2f9c" providerId="LiveId" clId="{BF2E9FCA-E29F-C245-AE75-6A329DFFFB45}" dt="2019-11-27T09:20:40.047" v="1216" actId="478"/>
          <ac:spMkLst>
            <pc:docMk/>
            <pc:sldMk cId="371804668" sldId="292"/>
            <ac:spMk id="3" creationId="{D61C8BD5-0C78-5C4E-B47C-89588B943528}"/>
          </ac:spMkLst>
        </pc:spChg>
        <pc:spChg chg="add del mod">
          <ac:chgData name="Xu Ning" userId="4b16d4e24b5f2f9c" providerId="LiveId" clId="{BF2E9FCA-E29F-C245-AE75-6A329DFFFB45}" dt="2019-11-27T09:39:54.356" v="1809"/>
          <ac:spMkLst>
            <pc:docMk/>
            <pc:sldMk cId="371804668" sldId="292"/>
            <ac:spMk id="5" creationId="{0F528B9A-4443-0547-8F28-AFD8741043AF}"/>
          </ac:spMkLst>
        </pc:spChg>
        <pc:spChg chg="add del mod">
          <ac:chgData name="Xu Ning" userId="4b16d4e24b5f2f9c" providerId="LiveId" clId="{BF2E9FCA-E29F-C245-AE75-6A329DFFFB45}" dt="2019-11-27T09:44:54.609" v="1884"/>
          <ac:spMkLst>
            <pc:docMk/>
            <pc:sldMk cId="371804668" sldId="292"/>
            <ac:spMk id="8" creationId="{7830ED72-BC1A-0E4E-BDDC-F0D4B858BC8B}"/>
          </ac:spMkLst>
        </pc:spChg>
        <pc:spChg chg="add mod">
          <ac:chgData name="Xu Ning" userId="4b16d4e24b5f2f9c" providerId="LiveId" clId="{BF2E9FCA-E29F-C245-AE75-6A329DFFFB45}" dt="2019-11-27T09:45:02.755" v="1886" actId="1076"/>
          <ac:spMkLst>
            <pc:docMk/>
            <pc:sldMk cId="371804668" sldId="292"/>
            <ac:spMk id="11" creationId="{D1F282B3-26CE-374C-83A6-732107BC591E}"/>
          </ac:spMkLst>
        </pc:spChg>
        <pc:spChg chg="add mod">
          <ac:chgData name="Xu Ning" userId="4b16d4e24b5f2f9c" providerId="LiveId" clId="{BF2E9FCA-E29F-C245-AE75-6A329DFFFB45}" dt="2019-11-27T10:36:53.182" v="3159" actId="1076"/>
          <ac:spMkLst>
            <pc:docMk/>
            <pc:sldMk cId="371804668" sldId="292"/>
            <ac:spMk id="20" creationId="{642AE108-6CEF-D94B-8DA6-3306CAF24958}"/>
          </ac:spMkLst>
        </pc:spChg>
        <pc:spChg chg="add mod">
          <ac:chgData name="Xu Ning" userId="4b16d4e24b5f2f9c" providerId="LiveId" clId="{BF2E9FCA-E29F-C245-AE75-6A329DFFFB45}" dt="2019-11-27T10:37:13.641" v="3202" actId="1076"/>
          <ac:spMkLst>
            <pc:docMk/>
            <pc:sldMk cId="371804668" sldId="292"/>
            <ac:spMk id="21" creationId="{7C997637-5F89-0F48-A849-633D74A358B1}"/>
          </ac:spMkLst>
        </pc:spChg>
        <pc:spChg chg="add mod">
          <ac:chgData name="Xu Ning" userId="4b16d4e24b5f2f9c" providerId="LiveId" clId="{BF2E9FCA-E29F-C245-AE75-6A329DFFFB45}" dt="2019-11-27T10:37:07.792" v="3200" actId="1076"/>
          <ac:spMkLst>
            <pc:docMk/>
            <pc:sldMk cId="371804668" sldId="292"/>
            <ac:spMk id="23" creationId="{FF608FE1-F0CE-2F4A-8619-9C18AF745ADF}"/>
          </ac:spMkLst>
        </pc:spChg>
        <pc:picChg chg="add del mod">
          <ac:chgData name="Xu Ning" userId="4b16d4e24b5f2f9c" providerId="LiveId" clId="{BF2E9FCA-E29F-C245-AE75-6A329DFFFB45}" dt="2019-11-27T09:40:01.797" v="1812"/>
          <ac:picMkLst>
            <pc:docMk/>
            <pc:sldMk cId="371804668" sldId="292"/>
            <ac:picMk id="4" creationId="{D854C7D0-EC0C-2944-8ADA-2B76FFD533DE}"/>
          </ac:picMkLst>
        </pc:picChg>
        <pc:picChg chg="add del mod">
          <ac:chgData name="Xu Ning" userId="4b16d4e24b5f2f9c" providerId="LiveId" clId="{BF2E9FCA-E29F-C245-AE75-6A329DFFFB45}" dt="2019-11-27T09:44:50.014" v="1883" actId="478"/>
          <ac:picMkLst>
            <pc:docMk/>
            <pc:sldMk cId="371804668" sldId="292"/>
            <ac:picMk id="7" creationId="{3DC031CF-7F6D-2146-B804-54CCABA1D091}"/>
          </ac:picMkLst>
        </pc:picChg>
        <pc:picChg chg="add mod">
          <ac:chgData name="Xu Ning" userId="4b16d4e24b5f2f9c" providerId="LiveId" clId="{BF2E9FCA-E29F-C245-AE75-6A329DFFFB45}" dt="2019-11-27T09:45:51.003" v="1896" actId="1076"/>
          <ac:picMkLst>
            <pc:docMk/>
            <pc:sldMk cId="371804668" sldId="292"/>
            <ac:picMk id="10" creationId="{03E3101F-F0D6-7946-A0A8-C141AB258984}"/>
          </ac:picMkLst>
        </pc:picChg>
        <pc:picChg chg="add del mod">
          <ac:chgData name="Xu Ning" userId="4b16d4e24b5f2f9c" providerId="LiveId" clId="{BF2E9FCA-E29F-C245-AE75-6A329DFFFB45}" dt="2019-11-27T09:41:03.838" v="1840"/>
          <ac:picMkLst>
            <pc:docMk/>
            <pc:sldMk cId="371804668" sldId="292"/>
            <ac:picMk id="13" creationId="{99CB240D-77F4-3346-BE69-AEF9E28D715D}"/>
          </ac:picMkLst>
        </pc:picChg>
        <pc:picChg chg="add del mod">
          <ac:chgData name="Xu Ning" userId="4b16d4e24b5f2f9c" providerId="LiveId" clId="{BF2E9FCA-E29F-C245-AE75-6A329DFFFB45}" dt="2019-11-27T09:45:37.055" v="1892" actId="478"/>
          <ac:picMkLst>
            <pc:docMk/>
            <pc:sldMk cId="371804668" sldId="292"/>
            <ac:picMk id="14" creationId="{10002113-FFC3-8A4B-964C-B03F59654044}"/>
          </ac:picMkLst>
        </pc:picChg>
        <pc:picChg chg="add del mod">
          <ac:chgData name="Xu Ning" userId="4b16d4e24b5f2f9c" providerId="LiveId" clId="{BF2E9FCA-E29F-C245-AE75-6A329DFFFB45}" dt="2019-11-27T09:45:55.859" v="1898"/>
          <ac:picMkLst>
            <pc:docMk/>
            <pc:sldMk cId="371804668" sldId="292"/>
            <ac:picMk id="16" creationId="{1D3ACDEE-BF34-AF4D-A3CD-958E692A4B07}"/>
          </ac:picMkLst>
        </pc:picChg>
        <pc:picChg chg="add mod">
          <ac:chgData name="Xu Ning" userId="4b16d4e24b5f2f9c" providerId="LiveId" clId="{BF2E9FCA-E29F-C245-AE75-6A329DFFFB45}" dt="2019-11-27T09:45:48.389" v="1895" actId="1076"/>
          <ac:picMkLst>
            <pc:docMk/>
            <pc:sldMk cId="371804668" sldId="292"/>
            <ac:picMk id="18" creationId="{F43B3953-9056-BD4E-A4D6-5E676F572E20}"/>
          </ac:picMkLst>
        </pc:picChg>
        <pc:picChg chg="add mod">
          <ac:chgData name="Xu Ning" userId="4b16d4e24b5f2f9c" providerId="LiveId" clId="{BF2E9FCA-E29F-C245-AE75-6A329DFFFB45}" dt="2019-11-27T10:36:54.971" v="3160" actId="1076"/>
          <ac:picMkLst>
            <pc:docMk/>
            <pc:sldMk cId="371804668" sldId="292"/>
            <ac:picMk id="19" creationId="{4BB47920-D28C-A847-837E-C8B853E8A966}"/>
          </ac:picMkLst>
        </pc:picChg>
        <pc:picChg chg="add mod">
          <ac:chgData name="Xu Ning" userId="4b16d4e24b5f2f9c" providerId="LiveId" clId="{BF2E9FCA-E29F-C245-AE75-6A329DFFFB45}" dt="2019-11-27T10:37:09.643" v="3201" actId="1076"/>
          <ac:picMkLst>
            <pc:docMk/>
            <pc:sldMk cId="371804668" sldId="292"/>
            <ac:picMk id="22" creationId="{FA75CB60-36D5-0646-91DE-C627FE2A6379}"/>
          </ac:picMkLst>
        </pc:picChg>
      </pc:sldChg>
      <pc:sldChg chg="addSp delSp modSp add">
        <pc:chgData name="Xu Ning" userId="4b16d4e24b5f2f9c" providerId="LiveId" clId="{BF2E9FCA-E29F-C245-AE75-6A329DFFFB45}" dt="2019-11-27T10:15:58.653" v="2884" actId="404"/>
        <pc:sldMkLst>
          <pc:docMk/>
          <pc:sldMk cId="2298975500" sldId="293"/>
        </pc:sldMkLst>
        <pc:spChg chg="mod">
          <ac:chgData name="Xu Ning" userId="4b16d4e24b5f2f9c" providerId="LiveId" clId="{BF2E9FCA-E29F-C245-AE75-6A329DFFFB45}" dt="2019-11-27T10:10:03.508" v="2516" actId="20577"/>
          <ac:spMkLst>
            <pc:docMk/>
            <pc:sldMk cId="2298975500" sldId="293"/>
            <ac:spMk id="2" creationId="{0452EEFF-64F5-534B-9279-3B4FD69F83AA}"/>
          </ac:spMkLst>
        </pc:spChg>
        <pc:spChg chg="del">
          <ac:chgData name="Xu Ning" userId="4b16d4e24b5f2f9c" providerId="LiveId" clId="{BF2E9FCA-E29F-C245-AE75-6A329DFFFB45}" dt="2019-11-27T09:26:46.110" v="1587" actId="478"/>
          <ac:spMkLst>
            <pc:docMk/>
            <pc:sldMk cId="2298975500" sldId="293"/>
            <ac:spMk id="3" creationId="{563C9D4F-F585-834B-A6AA-BA3998C720E4}"/>
          </ac:spMkLst>
        </pc:spChg>
        <pc:spChg chg="add mod">
          <ac:chgData name="Xu Ning" userId="4b16d4e24b5f2f9c" providerId="LiveId" clId="{BF2E9FCA-E29F-C245-AE75-6A329DFFFB45}" dt="2019-11-27T09:47:38.195" v="1956" actId="1076"/>
          <ac:spMkLst>
            <pc:docMk/>
            <pc:sldMk cId="2298975500" sldId="293"/>
            <ac:spMk id="8" creationId="{EFA576C6-8E4F-0249-ACFB-E28D661A27EC}"/>
          </ac:spMkLst>
        </pc:spChg>
        <pc:spChg chg="add mod">
          <ac:chgData name="Xu Ning" userId="4b16d4e24b5f2f9c" providerId="LiveId" clId="{BF2E9FCA-E29F-C245-AE75-6A329DFFFB45}" dt="2019-11-27T10:15:58.653" v="2884" actId="404"/>
          <ac:spMkLst>
            <pc:docMk/>
            <pc:sldMk cId="2298975500" sldId="293"/>
            <ac:spMk id="14" creationId="{16038336-9713-834F-8913-AE5F916DBAFE}"/>
          </ac:spMkLst>
        </pc:spChg>
        <pc:spChg chg="add mod">
          <ac:chgData name="Xu Ning" userId="4b16d4e24b5f2f9c" providerId="LiveId" clId="{BF2E9FCA-E29F-C245-AE75-6A329DFFFB45}" dt="2019-11-27T10:15:53.813" v="2882" actId="404"/>
          <ac:spMkLst>
            <pc:docMk/>
            <pc:sldMk cId="2298975500" sldId="293"/>
            <ac:spMk id="15" creationId="{7DE87889-9DC8-7344-8F49-8D4912BEF329}"/>
          </ac:spMkLst>
        </pc:spChg>
        <pc:picChg chg="add mod modCrop">
          <ac:chgData name="Xu Ning" userId="4b16d4e24b5f2f9c" providerId="LiveId" clId="{BF2E9FCA-E29F-C245-AE75-6A329DFFFB45}" dt="2019-11-27T09:51:08.968" v="1969" actId="1076"/>
          <ac:picMkLst>
            <pc:docMk/>
            <pc:sldMk cId="2298975500" sldId="293"/>
            <ac:picMk id="5" creationId="{7B675CAE-9A2B-614D-9DF6-EC5F768DCE27}"/>
          </ac:picMkLst>
        </pc:picChg>
        <pc:picChg chg="add del mod">
          <ac:chgData name="Xu Ning" userId="4b16d4e24b5f2f9c" providerId="LiveId" clId="{BF2E9FCA-E29F-C245-AE75-6A329DFFFB45}" dt="2019-11-27T09:50:54.767" v="1965" actId="478"/>
          <ac:picMkLst>
            <pc:docMk/>
            <pc:sldMk cId="2298975500" sldId="293"/>
            <ac:picMk id="7" creationId="{99660003-F2F5-2744-82FA-E865F7EB4BB0}"/>
          </ac:picMkLst>
        </pc:picChg>
        <pc:picChg chg="add del mod">
          <ac:chgData name="Xu Ning" userId="4b16d4e24b5f2f9c" providerId="LiveId" clId="{BF2E9FCA-E29F-C245-AE75-6A329DFFFB45}" dt="2019-11-27T09:46:03.251" v="1901" actId="478"/>
          <ac:picMkLst>
            <pc:docMk/>
            <pc:sldMk cId="2298975500" sldId="293"/>
            <ac:picMk id="9" creationId="{065DD6FD-6D80-D84C-9897-D0D2E3A77DDC}"/>
          </ac:picMkLst>
        </pc:picChg>
        <pc:picChg chg="add mod">
          <ac:chgData name="Xu Ning" userId="4b16d4e24b5f2f9c" providerId="LiveId" clId="{BF2E9FCA-E29F-C245-AE75-6A329DFFFB45}" dt="2019-11-27T09:51:12.529" v="1970" actId="1076"/>
          <ac:picMkLst>
            <pc:docMk/>
            <pc:sldMk cId="2298975500" sldId="293"/>
            <ac:picMk id="11" creationId="{CEC5F685-858E-9F4A-BC09-C8AD793D9F7F}"/>
          </ac:picMkLst>
        </pc:picChg>
        <pc:picChg chg="add del mod">
          <ac:chgData name="Xu Ning" userId="4b16d4e24b5f2f9c" providerId="LiveId" clId="{BF2E9FCA-E29F-C245-AE75-6A329DFFFB45}" dt="2019-11-27T09:52:59.216" v="1976"/>
          <ac:picMkLst>
            <pc:docMk/>
            <pc:sldMk cId="2298975500" sldId="293"/>
            <ac:picMk id="13" creationId="{A6AC9385-DBAD-4449-96B0-4D418539CE46}"/>
          </ac:picMkLst>
        </pc:picChg>
      </pc:sldChg>
      <pc:sldChg chg="addSp delSp modSp add">
        <pc:chgData name="Xu Ning" userId="4b16d4e24b5f2f9c" providerId="LiveId" clId="{BF2E9FCA-E29F-C245-AE75-6A329DFFFB45}" dt="2019-11-27T10:32:43.824" v="2930" actId="1076"/>
        <pc:sldMkLst>
          <pc:docMk/>
          <pc:sldMk cId="1248931231" sldId="294"/>
        </pc:sldMkLst>
        <pc:spChg chg="mod">
          <ac:chgData name="Xu Ning" userId="4b16d4e24b5f2f9c" providerId="LiveId" clId="{BF2E9FCA-E29F-C245-AE75-6A329DFFFB45}" dt="2019-11-27T10:10:10.177" v="2532" actId="20577"/>
          <ac:spMkLst>
            <pc:docMk/>
            <pc:sldMk cId="1248931231" sldId="294"/>
            <ac:spMk id="2" creationId="{A1557075-8AD7-B741-9C09-517C5C96C99B}"/>
          </ac:spMkLst>
        </pc:spChg>
        <pc:spChg chg="del">
          <ac:chgData name="Xu Ning" userId="4b16d4e24b5f2f9c" providerId="LiveId" clId="{BF2E9FCA-E29F-C245-AE75-6A329DFFFB45}" dt="2019-11-27T09:52:56.041" v="1975" actId="478"/>
          <ac:spMkLst>
            <pc:docMk/>
            <pc:sldMk cId="1248931231" sldId="294"/>
            <ac:spMk id="3" creationId="{2721A0B2-B7E5-9A49-BD97-F761E67C9335}"/>
          </ac:spMkLst>
        </pc:spChg>
        <pc:spChg chg="add mod">
          <ac:chgData name="Xu Ning" userId="4b16d4e24b5f2f9c" providerId="LiveId" clId="{BF2E9FCA-E29F-C245-AE75-6A329DFFFB45}" dt="2019-11-27T10:09:38.936" v="2485" actId="1076"/>
          <ac:spMkLst>
            <pc:docMk/>
            <pc:sldMk cId="1248931231" sldId="294"/>
            <ac:spMk id="6" creationId="{1D64292B-A878-234B-8524-907B5193AEC2}"/>
          </ac:spMkLst>
        </pc:spChg>
        <pc:picChg chg="add del mod">
          <ac:chgData name="Xu Ning" userId="4b16d4e24b5f2f9c" providerId="LiveId" clId="{BF2E9FCA-E29F-C245-AE75-6A329DFFFB45}" dt="2019-11-27T10:32:16.924" v="2918" actId="478"/>
          <ac:picMkLst>
            <pc:docMk/>
            <pc:sldMk cId="1248931231" sldId="294"/>
            <ac:picMk id="4" creationId="{DFB7908D-584E-D34F-81D7-AE85F840D5DA}"/>
          </ac:picMkLst>
        </pc:picChg>
        <pc:picChg chg="add mod">
          <ac:chgData name="Xu Ning" userId="4b16d4e24b5f2f9c" providerId="LiveId" clId="{BF2E9FCA-E29F-C245-AE75-6A329DFFFB45}" dt="2019-11-27T10:32:43.824" v="2930" actId="1076"/>
          <ac:picMkLst>
            <pc:docMk/>
            <pc:sldMk cId="1248931231" sldId="294"/>
            <ac:picMk id="5" creationId="{64EA8AA3-165F-9C4C-8F41-26DF3BFEEDE2}"/>
          </ac:picMkLst>
        </pc:picChg>
        <pc:picChg chg="add mod">
          <ac:chgData name="Xu Ning" userId="4b16d4e24b5f2f9c" providerId="LiveId" clId="{BF2E9FCA-E29F-C245-AE75-6A329DFFFB45}" dt="2019-11-27T10:32:23.342" v="2923" actId="1076"/>
          <ac:picMkLst>
            <pc:docMk/>
            <pc:sldMk cId="1248931231" sldId="294"/>
            <ac:picMk id="8" creationId="{3889A9E4-2524-3C49-9FD6-FEF11B8ED3DC}"/>
          </ac:picMkLst>
        </pc:picChg>
      </pc:sldChg>
      <pc:sldChg chg="addSp delSp modSp add">
        <pc:chgData name="Xu Ning" userId="4b16d4e24b5f2f9c" providerId="LiveId" clId="{BF2E9FCA-E29F-C245-AE75-6A329DFFFB45}" dt="2019-11-27T10:34:40.507" v="3122" actId="1076"/>
        <pc:sldMkLst>
          <pc:docMk/>
          <pc:sldMk cId="4171972726" sldId="295"/>
        </pc:sldMkLst>
        <pc:spChg chg="mod">
          <ac:chgData name="Xu Ning" userId="4b16d4e24b5f2f9c" providerId="LiveId" clId="{BF2E9FCA-E29F-C245-AE75-6A329DFFFB45}" dt="2019-11-27T10:34:33.656" v="3120" actId="20577"/>
          <ac:spMkLst>
            <pc:docMk/>
            <pc:sldMk cId="4171972726" sldId="295"/>
            <ac:spMk id="2" creationId="{AA7D96D1-D844-834F-8154-8D46B4A59385}"/>
          </ac:spMkLst>
        </pc:spChg>
        <pc:spChg chg="del">
          <ac:chgData name="Xu Ning" userId="4b16d4e24b5f2f9c" providerId="LiveId" clId="{BF2E9FCA-E29F-C245-AE75-6A329DFFFB45}" dt="2019-11-27T10:30:46.109" v="2904" actId="478"/>
          <ac:spMkLst>
            <pc:docMk/>
            <pc:sldMk cId="4171972726" sldId="295"/>
            <ac:spMk id="3" creationId="{EB0A6044-18E4-9F4E-BC32-8E12414614B2}"/>
          </ac:spMkLst>
        </pc:spChg>
        <pc:spChg chg="add mod">
          <ac:chgData name="Xu Ning" userId="4b16d4e24b5f2f9c" providerId="LiveId" clId="{BF2E9FCA-E29F-C245-AE75-6A329DFFFB45}" dt="2019-11-27T10:34:40.507" v="3122" actId="1076"/>
          <ac:spMkLst>
            <pc:docMk/>
            <pc:sldMk cId="4171972726" sldId="295"/>
            <ac:spMk id="7" creationId="{E4ABFE9E-49C0-AB4A-83E9-6AB9F7E34FDF}"/>
          </ac:spMkLst>
        </pc:spChg>
        <pc:spChg chg="add mod">
          <ac:chgData name="Xu Ning" userId="4b16d4e24b5f2f9c" providerId="LiveId" clId="{BF2E9FCA-E29F-C245-AE75-6A329DFFFB45}" dt="2019-11-27T10:34:28.047" v="3096" actId="20577"/>
          <ac:spMkLst>
            <pc:docMk/>
            <pc:sldMk cId="4171972726" sldId="295"/>
            <ac:spMk id="10" creationId="{36FD9C60-37A8-A342-8FF9-7013F589C1DA}"/>
          </ac:spMkLst>
        </pc:spChg>
        <pc:picChg chg="add del mod">
          <ac:chgData name="Xu Ning" userId="4b16d4e24b5f2f9c" providerId="LiveId" clId="{BF2E9FCA-E29F-C245-AE75-6A329DFFFB45}" dt="2019-11-27T10:33:49.267" v="3024" actId="478"/>
          <ac:picMkLst>
            <pc:docMk/>
            <pc:sldMk cId="4171972726" sldId="295"/>
            <ac:picMk id="4" creationId="{38E14B88-8658-3242-8A73-D0299E59C6CD}"/>
          </ac:picMkLst>
        </pc:picChg>
        <pc:picChg chg="add mod">
          <ac:chgData name="Xu Ning" userId="4b16d4e24b5f2f9c" providerId="LiveId" clId="{BF2E9FCA-E29F-C245-AE75-6A329DFFFB45}" dt="2019-11-27T10:32:32.756" v="2925" actId="1076"/>
          <ac:picMkLst>
            <pc:docMk/>
            <pc:sldMk cId="4171972726" sldId="295"/>
            <ac:picMk id="6" creationId="{8F00FFDF-3A28-2E42-8885-9AD1E31FB8CF}"/>
          </ac:picMkLst>
        </pc:picChg>
        <pc:picChg chg="add mod">
          <ac:chgData name="Xu Ning" userId="4b16d4e24b5f2f9c" providerId="LiveId" clId="{BF2E9FCA-E29F-C245-AE75-6A329DFFFB45}" dt="2019-11-27T10:34:08.858" v="3032" actId="1076"/>
          <ac:picMkLst>
            <pc:docMk/>
            <pc:sldMk cId="4171972726" sldId="295"/>
            <ac:picMk id="9" creationId="{FECB12CB-4DDD-994F-B4CD-CF3A31AC6278}"/>
          </ac:picMkLst>
        </pc:picChg>
      </pc:sldChg>
      <pc:sldChg chg="delSp modSp add del">
        <pc:chgData name="Xu Ning" userId="4b16d4e24b5f2f9c" providerId="LiveId" clId="{BF2E9FCA-E29F-C245-AE75-6A329DFFFB45}" dt="2019-11-27T10:34:47.709" v="3123" actId="2696"/>
        <pc:sldMkLst>
          <pc:docMk/>
          <pc:sldMk cId="2751569232" sldId="296"/>
        </pc:sldMkLst>
        <pc:spChg chg="mod">
          <ac:chgData name="Xu Ning" userId="4b16d4e24b5f2f9c" providerId="LiveId" clId="{BF2E9FCA-E29F-C245-AE75-6A329DFFFB45}" dt="2019-11-27T10:16:30.835" v="2902" actId="20577"/>
          <ac:spMkLst>
            <pc:docMk/>
            <pc:sldMk cId="2751569232" sldId="296"/>
            <ac:spMk id="2" creationId="{EDEF51CF-9D6B-E248-97B9-0D11548304A4}"/>
          </ac:spMkLst>
        </pc:spChg>
        <pc:spChg chg="del">
          <ac:chgData name="Xu Ning" userId="4b16d4e24b5f2f9c" providerId="LiveId" clId="{BF2E9FCA-E29F-C245-AE75-6A329DFFFB45}" dt="2019-11-27T10:16:33.525" v="2903" actId="478"/>
          <ac:spMkLst>
            <pc:docMk/>
            <pc:sldMk cId="2751569232" sldId="296"/>
            <ac:spMk id="3" creationId="{3C755BCA-DA51-BD40-8156-7EBC977E1E43}"/>
          </ac:spMkLst>
        </pc:spChg>
      </pc:sldChg>
      <pc:sldChg chg="delSp add del">
        <pc:chgData name="Xu Ning" userId="4b16d4e24b5f2f9c" providerId="LiveId" clId="{BF2E9FCA-E29F-C245-AE75-6A329DFFFB45}" dt="2019-11-27T10:37:21.748" v="3203" actId="2696"/>
        <pc:sldMkLst>
          <pc:docMk/>
          <pc:sldMk cId="3353605729" sldId="296"/>
        </pc:sldMkLst>
        <pc:spChg chg="del">
          <ac:chgData name="Xu Ning" userId="4b16d4e24b5f2f9c" providerId="LiveId" clId="{BF2E9FCA-E29F-C245-AE75-6A329DFFFB45}" dt="2019-11-27T10:35:21.893" v="3125" actId="478"/>
          <ac:spMkLst>
            <pc:docMk/>
            <pc:sldMk cId="3353605729" sldId="296"/>
            <ac:spMk id="3" creationId="{56FD89C4-C035-0646-8716-31F23BB0D8B5}"/>
          </ac:spMkLst>
        </pc:spChg>
      </pc:sldChg>
      <pc:sldChg chg="addSp delSp modSp add">
        <pc:chgData name="Xu Ning" userId="4b16d4e24b5f2f9c" providerId="LiveId" clId="{BF2E9FCA-E29F-C245-AE75-6A329DFFFB45}" dt="2019-11-27T10:41:33.416" v="3397" actId="1076"/>
        <pc:sldMkLst>
          <pc:docMk/>
          <pc:sldMk cId="3597600531" sldId="296"/>
        </pc:sldMkLst>
        <pc:spChg chg="mod">
          <ac:chgData name="Xu Ning" userId="4b16d4e24b5f2f9c" providerId="LiveId" clId="{BF2E9FCA-E29F-C245-AE75-6A329DFFFB45}" dt="2019-11-27T10:37:52.217" v="3229" actId="20577"/>
          <ac:spMkLst>
            <pc:docMk/>
            <pc:sldMk cId="3597600531" sldId="296"/>
            <ac:spMk id="2" creationId="{8C062A3D-6226-A94E-A448-4D38CB3432CD}"/>
          </ac:spMkLst>
        </pc:spChg>
        <pc:spChg chg="del">
          <ac:chgData name="Xu Ning" userId="4b16d4e24b5f2f9c" providerId="LiveId" clId="{BF2E9FCA-E29F-C245-AE75-6A329DFFFB45}" dt="2019-11-27T10:37:54.849" v="3230" actId="478"/>
          <ac:spMkLst>
            <pc:docMk/>
            <pc:sldMk cId="3597600531" sldId="296"/>
            <ac:spMk id="3" creationId="{ECDB140E-6AC9-DF47-B8EA-6D66265AAF28}"/>
          </ac:spMkLst>
        </pc:spChg>
        <pc:spChg chg="add mod">
          <ac:chgData name="Xu Ning" userId="4b16d4e24b5f2f9c" providerId="LiveId" clId="{BF2E9FCA-E29F-C245-AE75-6A329DFFFB45}" dt="2019-11-27T10:38:00.974" v="3233" actId="14100"/>
          <ac:spMkLst>
            <pc:docMk/>
            <pc:sldMk cId="3597600531" sldId="296"/>
            <ac:spMk id="4" creationId="{697AAE20-EC0D-8046-961D-439787EE2CA3}"/>
          </ac:spMkLst>
        </pc:spChg>
        <pc:spChg chg="add mod">
          <ac:chgData name="Xu Ning" userId="4b16d4e24b5f2f9c" providerId="LiveId" clId="{BF2E9FCA-E29F-C245-AE75-6A329DFFFB45}" dt="2019-11-27T10:40:38.062" v="3355" actId="207"/>
          <ac:spMkLst>
            <pc:docMk/>
            <pc:sldMk cId="3597600531" sldId="296"/>
            <ac:spMk id="6" creationId="{0CBF7EEC-7C1B-124B-BA47-8C8B8405E752}"/>
          </ac:spMkLst>
        </pc:spChg>
        <pc:spChg chg="add mod">
          <ac:chgData name="Xu Ning" userId="4b16d4e24b5f2f9c" providerId="LiveId" clId="{BF2E9FCA-E29F-C245-AE75-6A329DFFFB45}" dt="2019-11-27T10:41:23.394" v="3393" actId="20577"/>
          <ac:spMkLst>
            <pc:docMk/>
            <pc:sldMk cId="3597600531" sldId="296"/>
            <ac:spMk id="11" creationId="{E3E0CE0A-2C48-5D44-9C4A-8FFCB1548DAF}"/>
          </ac:spMkLst>
        </pc:spChg>
        <pc:picChg chg="add mod">
          <ac:chgData name="Xu Ning" userId="4b16d4e24b5f2f9c" providerId="LiveId" clId="{BF2E9FCA-E29F-C245-AE75-6A329DFFFB45}" dt="2019-11-27T10:41:33.416" v="3397" actId="1076"/>
          <ac:picMkLst>
            <pc:docMk/>
            <pc:sldMk cId="3597600531" sldId="296"/>
            <ac:picMk id="5" creationId="{0B854033-639C-7C4E-8CEE-2FE87108CD7B}"/>
          </ac:picMkLst>
        </pc:picChg>
        <pc:picChg chg="add mod">
          <ac:chgData name="Xu Ning" userId="4b16d4e24b5f2f9c" providerId="LiveId" clId="{BF2E9FCA-E29F-C245-AE75-6A329DFFFB45}" dt="2019-11-27T10:38:38.539" v="3263" actId="1076"/>
          <ac:picMkLst>
            <pc:docMk/>
            <pc:sldMk cId="3597600531" sldId="296"/>
            <ac:picMk id="7" creationId="{F28BC386-84E7-C94F-BDE8-2192175C50EB}"/>
          </ac:picMkLst>
        </pc:picChg>
        <pc:picChg chg="add mod">
          <ac:chgData name="Xu Ning" userId="4b16d4e24b5f2f9c" providerId="LiveId" clId="{BF2E9FCA-E29F-C245-AE75-6A329DFFFB45}" dt="2019-11-27T10:40:42.786" v="3356" actId="14100"/>
          <ac:picMkLst>
            <pc:docMk/>
            <pc:sldMk cId="3597600531" sldId="296"/>
            <ac:picMk id="8" creationId="{939713BF-FE06-2740-B98B-CA1886973A9A}"/>
          </ac:picMkLst>
        </pc:picChg>
        <pc:picChg chg="add mod modCrop">
          <ac:chgData name="Xu Ning" userId="4b16d4e24b5f2f9c" providerId="LiveId" clId="{BF2E9FCA-E29F-C245-AE75-6A329DFFFB45}" dt="2019-11-27T10:39:18.867" v="3273" actId="1076"/>
          <ac:picMkLst>
            <pc:docMk/>
            <pc:sldMk cId="3597600531" sldId="296"/>
            <ac:picMk id="9" creationId="{2B635F17-14A2-DD46-8DB2-CC7EECDE2FF6}"/>
          </ac:picMkLst>
        </pc:picChg>
        <pc:picChg chg="add mod">
          <ac:chgData name="Xu Ning" userId="4b16d4e24b5f2f9c" providerId="LiveId" clId="{BF2E9FCA-E29F-C245-AE75-6A329DFFFB45}" dt="2019-11-27T10:41:27.718" v="3395" actId="1076"/>
          <ac:picMkLst>
            <pc:docMk/>
            <pc:sldMk cId="3597600531" sldId="296"/>
            <ac:picMk id="10" creationId="{41E2C861-A1F8-D343-84EA-0120C1FF13A3}"/>
          </ac:picMkLst>
        </pc:picChg>
      </pc:sldChg>
      <pc:sldChg chg="addSp delSp modSp add">
        <pc:chgData name="Xu Ning" userId="4b16d4e24b5f2f9c" providerId="LiveId" clId="{BF2E9FCA-E29F-C245-AE75-6A329DFFFB45}" dt="2019-11-27T10:43:02.019" v="3563" actId="20577"/>
        <pc:sldMkLst>
          <pc:docMk/>
          <pc:sldMk cId="2354420979" sldId="297"/>
        </pc:sldMkLst>
        <pc:spChg chg="mod">
          <ac:chgData name="Xu Ning" userId="4b16d4e24b5f2f9c" providerId="LiveId" clId="{BF2E9FCA-E29F-C245-AE75-6A329DFFFB45}" dt="2019-11-27T10:43:02.019" v="3563" actId="20577"/>
          <ac:spMkLst>
            <pc:docMk/>
            <pc:sldMk cId="2354420979" sldId="297"/>
            <ac:spMk id="2" creationId="{6659A6DA-45F0-9E4F-A2ED-1A0DFAF9DD12}"/>
          </ac:spMkLst>
        </pc:spChg>
        <pc:spChg chg="del">
          <ac:chgData name="Xu Ning" userId="4b16d4e24b5f2f9c" providerId="LiveId" clId="{BF2E9FCA-E29F-C245-AE75-6A329DFFFB45}" dt="2019-11-27T10:40:56.774" v="3358" actId="478"/>
          <ac:spMkLst>
            <pc:docMk/>
            <pc:sldMk cId="2354420979" sldId="297"/>
            <ac:spMk id="3" creationId="{7EE4E505-954D-144D-9DC8-A1FF2E02FBB7}"/>
          </ac:spMkLst>
        </pc:spChg>
        <pc:spChg chg="add mod">
          <ac:chgData name="Xu Ning" userId="4b16d4e24b5f2f9c" providerId="LiveId" clId="{BF2E9FCA-E29F-C245-AE75-6A329DFFFB45}" dt="2019-11-27T10:42:47.117" v="3507" actId="1076"/>
          <ac:spMkLst>
            <pc:docMk/>
            <pc:sldMk cId="2354420979" sldId="297"/>
            <ac:spMk id="6" creationId="{144E70F1-79DD-DE4A-A341-411D8FAD35FB}"/>
          </ac:spMkLst>
        </pc:spChg>
        <pc:spChg chg="add mod">
          <ac:chgData name="Xu Ning" userId="4b16d4e24b5f2f9c" providerId="LiveId" clId="{BF2E9FCA-E29F-C245-AE75-6A329DFFFB45}" dt="2019-11-27T10:42:49.889" v="3508" actId="1076"/>
          <ac:spMkLst>
            <pc:docMk/>
            <pc:sldMk cId="2354420979" sldId="297"/>
            <ac:spMk id="7" creationId="{FA0730DE-BAEA-0E48-9E07-C055412D53EB}"/>
          </ac:spMkLst>
        </pc:spChg>
        <pc:picChg chg="add mod">
          <ac:chgData name="Xu Ning" userId="4b16d4e24b5f2f9c" providerId="LiveId" clId="{BF2E9FCA-E29F-C245-AE75-6A329DFFFB45}" dt="2019-11-27T10:42:42.105" v="3505" actId="1076"/>
          <ac:picMkLst>
            <pc:docMk/>
            <pc:sldMk cId="2354420979" sldId="297"/>
            <ac:picMk id="4" creationId="{CEC08FEF-A992-2042-8F89-6856595C2DB7}"/>
          </ac:picMkLst>
        </pc:picChg>
        <pc:picChg chg="add mod">
          <ac:chgData name="Xu Ning" userId="4b16d4e24b5f2f9c" providerId="LiveId" clId="{BF2E9FCA-E29F-C245-AE75-6A329DFFFB45}" dt="2019-11-27T10:42:43.976" v="3506" actId="1076"/>
          <ac:picMkLst>
            <pc:docMk/>
            <pc:sldMk cId="2354420979" sldId="297"/>
            <ac:picMk id="5" creationId="{3C472C42-6667-9946-BBF2-7B545FC2C391}"/>
          </ac:picMkLst>
        </pc:picChg>
      </pc:sldChg>
      <pc:sldChg chg="addSp delSp modSp add">
        <pc:chgData name="Xu Ning" userId="4b16d4e24b5f2f9c" providerId="LiveId" clId="{BF2E9FCA-E29F-C245-AE75-6A329DFFFB45}" dt="2019-11-27T10:44:58.086" v="3761" actId="20577"/>
        <pc:sldMkLst>
          <pc:docMk/>
          <pc:sldMk cId="2268248470" sldId="298"/>
        </pc:sldMkLst>
        <pc:spChg chg="mod">
          <ac:chgData name="Xu Ning" userId="4b16d4e24b5f2f9c" providerId="LiveId" clId="{BF2E9FCA-E29F-C245-AE75-6A329DFFFB45}" dt="2019-11-27T10:44:58.086" v="3761" actId="20577"/>
          <ac:spMkLst>
            <pc:docMk/>
            <pc:sldMk cId="2268248470" sldId="298"/>
            <ac:spMk id="2" creationId="{A1F4532E-DA0C-E543-94AC-19C77A6B397B}"/>
          </ac:spMkLst>
        </pc:spChg>
        <pc:spChg chg="del">
          <ac:chgData name="Xu Ning" userId="4b16d4e24b5f2f9c" providerId="LiveId" clId="{BF2E9FCA-E29F-C245-AE75-6A329DFFFB45}" dt="2019-11-27T10:43:17.471" v="3565" actId="478"/>
          <ac:spMkLst>
            <pc:docMk/>
            <pc:sldMk cId="2268248470" sldId="298"/>
            <ac:spMk id="3" creationId="{8952B5FB-B927-6E42-975E-A151E1BDECB8}"/>
          </ac:spMkLst>
        </pc:spChg>
        <pc:spChg chg="add mod">
          <ac:chgData name="Xu Ning" userId="4b16d4e24b5f2f9c" providerId="LiveId" clId="{BF2E9FCA-E29F-C245-AE75-6A329DFFFB45}" dt="2019-11-27T10:43:20.619" v="3567" actId="1076"/>
          <ac:spMkLst>
            <pc:docMk/>
            <pc:sldMk cId="2268248470" sldId="298"/>
            <ac:spMk id="4" creationId="{95CA7466-E6A2-9A4B-A490-97D4797F2828}"/>
          </ac:spMkLst>
        </pc:spChg>
        <pc:spChg chg="add mod">
          <ac:chgData name="Xu Ning" userId="4b16d4e24b5f2f9c" providerId="LiveId" clId="{BF2E9FCA-E29F-C245-AE75-6A329DFFFB45}" dt="2019-11-27T10:44:24.307" v="3706" actId="1076"/>
          <ac:spMkLst>
            <pc:docMk/>
            <pc:sldMk cId="2268248470" sldId="298"/>
            <ac:spMk id="7" creationId="{51C5F703-673F-D24B-9ABF-FF898BA4006C}"/>
          </ac:spMkLst>
        </pc:spChg>
        <pc:picChg chg="add mod">
          <ac:chgData name="Xu Ning" userId="4b16d4e24b5f2f9c" providerId="LiveId" clId="{BF2E9FCA-E29F-C245-AE75-6A329DFFFB45}" dt="2019-11-27T10:43:35.441" v="3570" actId="1076"/>
          <ac:picMkLst>
            <pc:docMk/>
            <pc:sldMk cId="2268248470" sldId="298"/>
            <ac:picMk id="5" creationId="{FA85BED3-FFDE-694A-B3A5-DB9148F5EA0C}"/>
          </ac:picMkLst>
        </pc:picChg>
        <pc:picChg chg="add mod">
          <ac:chgData name="Xu Ning" userId="4b16d4e24b5f2f9c" providerId="LiveId" clId="{BF2E9FCA-E29F-C245-AE75-6A329DFFFB45}" dt="2019-11-27T10:43:45.186" v="3573" actId="14100"/>
          <ac:picMkLst>
            <pc:docMk/>
            <pc:sldMk cId="2268248470" sldId="298"/>
            <ac:picMk id="6" creationId="{0FDCF4AF-0F32-EF4A-BC28-FB96B0EB4F1E}"/>
          </ac:picMkLst>
        </pc:picChg>
        <pc:picChg chg="add mod">
          <ac:chgData name="Xu Ning" userId="4b16d4e24b5f2f9c" providerId="LiveId" clId="{BF2E9FCA-E29F-C245-AE75-6A329DFFFB45}" dt="2019-11-27T10:44:35.549" v="3709" actId="14100"/>
          <ac:picMkLst>
            <pc:docMk/>
            <pc:sldMk cId="2268248470" sldId="298"/>
            <ac:picMk id="8" creationId="{87739720-334D-9B44-ADFD-ED68EC426118}"/>
          </ac:picMkLst>
        </pc:picChg>
      </pc:sldChg>
      <pc:sldMasterChg chg="del delSldLayout">
        <pc:chgData name="Xu Ning" userId="4b16d4e24b5f2f9c" providerId="LiveId" clId="{BF2E9FCA-E29F-C245-AE75-6A329DFFFB45}" dt="2019-11-27T06:02:08.174" v="40" actId="2696"/>
        <pc:sldMasterMkLst>
          <pc:docMk/>
          <pc:sldMasterMk cId="0" sldId="2147483648"/>
        </pc:sldMasterMkLst>
        <pc:sldLayoutChg chg="del">
          <pc:chgData name="Xu Ning" userId="4b16d4e24b5f2f9c" providerId="LiveId" clId="{BF2E9FCA-E29F-C245-AE75-6A329DFFFB45}" dt="2019-11-27T06:01:27.986" v="4" actId="2696"/>
          <pc:sldLayoutMkLst>
            <pc:docMk/>
            <pc:sldMasterMk cId="0" sldId="2147483648"/>
            <pc:sldLayoutMk cId="0" sldId="2147483649"/>
          </pc:sldLayoutMkLst>
        </pc:sldLayoutChg>
        <pc:sldLayoutChg chg="del">
          <pc:chgData name="Xu Ning" userId="4b16d4e24b5f2f9c" providerId="LiveId" clId="{BF2E9FCA-E29F-C245-AE75-6A329DFFFB45}" dt="2019-11-27T06:02:08.164" v="31" actId="2696"/>
          <pc:sldLayoutMkLst>
            <pc:docMk/>
            <pc:sldMasterMk cId="0" sldId="2147483648"/>
            <pc:sldLayoutMk cId="0" sldId="2147483650"/>
          </pc:sldLayoutMkLst>
        </pc:sldLayoutChg>
        <pc:sldLayoutChg chg="del">
          <pc:chgData name="Xu Ning" userId="4b16d4e24b5f2f9c" providerId="LiveId" clId="{BF2E9FCA-E29F-C245-AE75-6A329DFFFB45}" dt="2019-11-27T06:02:08.165" v="32" actId="2696"/>
          <pc:sldLayoutMkLst>
            <pc:docMk/>
            <pc:sldMasterMk cId="0" sldId="2147483648"/>
            <pc:sldLayoutMk cId="0" sldId="2147483651"/>
          </pc:sldLayoutMkLst>
        </pc:sldLayoutChg>
        <pc:sldLayoutChg chg="del">
          <pc:chgData name="Xu Ning" userId="4b16d4e24b5f2f9c" providerId="LiveId" clId="{BF2E9FCA-E29F-C245-AE75-6A329DFFFB45}" dt="2019-11-27T06:02:08.166" v="33" actId="2696"/>
          <pc:sldLayoutMkLst>
            <pc:docMk/>
            <pc:sldMasterMk cId="0" sldId="2147483648"/>
            <pc:sldLayoutMk cId="0" sldId="2147483652"/>
          </pc:sldLayoutMkLst>
        </pc:sldLayoutChg>
        <pc:sldLayoutChg chg="del">
          <pc:chgData name="Xu Ning" userId="4b16d4e24b5f2f9c" providerId="LiveId" clId="{BF2E9FCA-E29F-C245-AE75-6A329DFFFB45}" dt="2019-11-27T06:02:08.167" v="34" actId="2696"/>
          <pc:sldLayoutMkLst>
            <pc:docMk/>
            <pc:sldMasterMk cId="0" sldId="2147483648"/>
            <pc:sldLayoutMk cId="0" sldId="2147483654"/>
          </pc:sldLayoutMkLst>
        </pc:sldLayoutChg>
        <pc:sldLayoutChg chg="del">
          <pc:chgData name="Xu Ning" userId="4b16d4e24b5f2f9c" providerId="LiveId" clId="{BF2E9FCA-E29F-C245-AE75-6A329DFFFB45}" dt="2019-11-27T06:02:08.168" v="35" actId="2696"/>
          <pc:sldLayoutMkLst>
            <pc:docMk/>
            <pc:sldMasterMk cId="0" sldId="2147483648"/>
            <pc:sldLayoutMk cId="0" sldId="2147483655"/>
          </pc:sldLayoutMkLst>
        </pc:sldLayoutChg>
        <pc:sldLayoutChg chg="del">
          <pc:chgData name="Xu Ning" userId="4b16d4e24b5f2f9c" providerId="LiveId" clId="{BF2E9FCA-E29F-C245-AE75-6A329DFFFB45}" dt="2019-11-27T06:02:08.169" v="36" actId="2696"/>
          <pc:sldLayoutMkLst>
            <pc:docMk/>
            <pc:sldMasterMk cId="0" sldId="2147483648"/>
            <pc:sldLayoutMk cId="0" sldId="2147483656"/>
          </pc:sldLayoutMkLst>
        </pc:sldLayoutChg>
        <pc:sldLayoutChg chg="del">
          <pc:chgData name="Xu Ning" userId="4b16d4e24b5f2f9c" providerId="LiveId" clId="{BF2E9FCA-E29F-C245-AE75-6A329DFFFB45}" dt="2019-11-27T06:02:08.170" v="37" actId="2696"/>
          <pc:sldLayoutMkLst>
            <pc:docMk/>
            <pc:sldMasterMk cId="0" sldId="2147483648"/>
            <pc:sldLayoutMk cId="0" sldId="2147483657"/>
          </pc:sldLayoutMkLst>
        </pc:sldLayoutChg>
        <pc:sldLayoutChg chg="del">
          <pc:chgData name="Xu Ning" userId="4b16d4e24b5f2f9c" providerId="LiveId" clId="{BF2E9FCA-E29F-C245-AE75-6A329DFFFB45}" dt="2019-11-27T06:02:08.171" v="38" actId="2696"/>
          <pc:sldLayoutMkLst>
            <pc:docMk/>
            <pc:sldMasterMk cId="0" sldId="2147483648"/>
            <pc:sldLayoutMk cId="0" sldId="2147483658"/>
          </pc:sldLayoutMkLst>
        </pc:sldLayoutChg>
        <pc:sldLayoutChg chg="del">
          <pc:chgData name="Xu Ning" userId="4b16d4e24b5f2f9c" providerId="LiveId" clId="{BF2E9FCA-E29F-C245-AE75-6A329DFFFB45}" dt="2019-11-27T06:02:08.171" v="39" actId="2696"/>
          <pc:sldLayoutMkLst>
            <pc:docMk/>
            <pc:sldMasterMk cId="0" sldId="2147483648"/>
            <pc:sldLayoutMk cId="0" sldId="2147483659"/>
          </pc:sldLayoutMkLst>
        </pc:sldLayoutChg>
      </pc:sldMasterChg>
      <pc:sldMasterChg chg="delSldLayout">
        <pc:chgData name="Xu Ning" userId="4b16d4e24b5f2f9c" providerId="LiveId" clId="{BF2E9FCA-E29F-C245-AE75-6A329DFFFB45}" dt="2019-11-27T10:10:34.789" v="2536" actId="2696"/>
        <pc:sldMasterMkLst>
          <pc:docMk/>
          <pc:sldMasterMk cId="4134467217" sldId="2147483671"/>
        </pc:sldMasterMkLst>
        <pc:sldLayoutChg chg="del">
          <pc:chgData name="Xu Ning" userId="4b16d4e24b5f2f9c" providerId="LiveId" clId="{BF2E9FCA-E29F-C245-AE75-6A329DFFFB45}" dt="2019-11-27T10:10:34.789" v="2536" actId="2696"/>
          <pc:sldLayoutMkLst>
            <pc:docMk/>
            <pc:sldMasterMk cId="4134467217" sldId="2147483671"/>
            <pc:sldLayoutMk cId="1242847471" sldId="2147483681"/>
          </pc:sldLayoutMkLst>
        </pc:sldLayoutChg>
      </pc:sldMasterChg>
    </pc:docChg>
  </pc:docChgLst>
  <pc:docChgLst>
    <pc:chgData name="Xu Ning" userId="4b16d4e24b5f2f9c" providerId="LiveId" clId="{8947CCAA-501F-F840-899A-D937098E535E}"/>
    <pc:docChg chg="custSel addSld delSld modSld">
      <pc:chgData name="Xu Ning" userId="4b16d4e24b5f2f9c" providerId="LiveId" clId="{8947CCAA-501F-F840-899A-D937098E535E}" dt="2020-12-11T03:52:19.081" v="424" actId="20577"/>
      <pc:docMkLst>
        <pc:docMk/>
      </pc:docMkLst>
      <pc:sldChg chg="modSp mod">
        <pc:chgData name="Xu Ning" userId="4b16d4e24b5f2f9c" providerId="LiveId" clId="{8947CCAA-501F-F840-899A-D937098E535E}" dt="2020-12-11T03:52:19.081" v="424" actId="20577"/>
        <pc:sldMkLst>
          <pc:docMk/>
          <pc:sldMk cId="2149754883" sldId="257"/>
        </pc:sldMkLst>
        <pc:spChg chg="mod">
          <ac:chgData name="Xu Ning" userId="4b16d4e24b5f2f9c" providerId="LiveId" clId="{8947CCAA-501F-F840-899A-D937098E535E}" dt="2020-12-11T03:52:19.081" v="424" actId="20577"/>
          <ac:spMkLst>
            <pc:docMk/>
            <pc:sldMk cId="2149754883" sldId="257"/>
            <ac:spMk id="158" creationId="{00000000-0000-0000-0000-000000000000}"/>
          </ac:spMkLst>
        </pc:spChg>
        <pc:spChg chg="mod">
          <ac:chgData name="Xu Ning" userId="4b16d4e24b5f2f9c" providerId="LiveId" clId="{8947CCAA-501F-F840-899A-D937098E535E}" dt="2020-12-11T03:52:10.560" v="422"/>
          <ac:spMkLst>
            <pc:docMk/>
            <pc:sldMk cId="2149754883" sldId="257"/>
            <ac:spMk id="159" creationId="{00000000-0000-0000-0000-000000000000}"/>
          </ac:spMkLst>
        </pc:spChg>
      </pc:sldChg>
      <pc:sldChg chg="addSp delSp modSp mod">
        <pc:chgData name="Xu Ning" userId="4b16d4e24b5f2f9c" providerId="LiveId" clId="{8947CCAA-501F-F840-899A-D937098E535E}" dt="2020-12-11T03:51:29.309" v="395" actId="20577"/>
        <pc:sldMkLst>
          <pc:docMk/>
          <pc:sldMk cId="3314965122" sldId="282"/>
        </pc:sldMkLst>
        <pc:spChg chg="mod">
          <ac:chgData name="Xu Ning" userId="4b16d4e24b5f2f9c" providerId="LiveId" clId="{8947CCAA-501F-F840-899A-D937098E535E}" dt="2020-12-03T05:10:13.543" v="39" actId="20577"/>
          <ac:spMkLst>
            <pc:docMk/>
            <pc:sldMk cId="3314965122" sldId="282"/>
            <ac:spMk id="4" creationId="{00000000-0000-0000-0000-000000000000}"/>
          </ac:spMkLst>
        </pc:spChg>
        <pc:spChg chg="mod">
          <ac:chgData name="Xu Ning" userId="4b16d4e24b5f2f9c" providerId="LiveId" clId="{8947CCAA-501F-F840-899A-D937098E535E}" dt="2020-12-11T03:51:29.309" v="395" actId="20577"/>
          <ac:spMkLst>
            <pc:docMk/>
            <pc:sldMk cId="3314965122" sldId="282"/>
            <ac:spMk id="5" creationId="{00000000-0000-0000-0000-000000000000}"/>
          </ac:spMkLst>
        </pc:spChg>
        <pc:spChg chg="del">
          <ac:chgData name="Xu Ning" userId="4b16d4e24b5f2f9c" providerId="LiveId" clId="{8947CCAA-501F-F840-899A-D937098E535E}" dt="2020-12-11T03:50:47.482" v="365" actId="478"/>
          <ac:spMkLst>
            <pc:docMk/>
            <pc:sldMk cId="3314965122" sldId="282"/>
            <ac:spMk id="6" creationId="{00000000-0000-0000-0000-000000000000}"/>
          </ac:spMkLst>
        </pc:spChg>
        <pc:spChg chg="add del mod">
          <ac:chgData name="Xu Ning" userId="4b16d4e24b5f2f9c" providerId="LiveId" clId="{8947CCAA-501F-F840-899A-D937098E535E}" dt="2020-12-11T03:50:51.254" v="366" actId="478"/>
          <ac:spMkLst>
            <pc:docMk/>
            <pc:sldMk cId="3314965122" sldId="282"/>
            <ac:spMk id="11" creationId="{DF0611AB-6AF2-124D-A369-807D39B9B037}"/>
          </ac:spMkLst>
        </pc:spChg>
        <pc:picChg chg="add">
          <ac:chgData name="Xu Ning" userId="4b16d4e24b5f2f9c" providerId="LiveId" clId="{8947CCAA-501F-F840-899A-D937098E535E}" dt="2020-12-11T03:43:54.013" v="201"/>
          <ac:picMkLst>
            <pc:docMk/>
            <pc:sldMk cId="3314965122" sldId="282"/>
            <ac:picMk id="9" creationId="{5235580B-52A7-B14C-B258-8A8264743E4C}"/>
          </ac:picMkLst>
        </pc:picChg>
      </pc:sldChg>
      <pc:sldChg chg="modSp">
        <pc:chgData name="Xu Ning" userId="4b16d4e24b5f2f9c" providerId="LiveId" clId="{8947CCAA-501F-F840-899A-D937098E535E}" dt="2020-12-11T03:52:05.374" v="421"/>
        <pc:sldMkLst>
          <pc:docMk/>
          <pc:sldMk cId="2572215852" sldId="286"/>
        </pc:sldMkLst>
        <pc:spChg chg="mod">
          <ac:chgData name="Xu Ning" userId="4b16d4e24b5f2f9c" providerId="LiveId" clId="{8947CCAA-501F-F840-899A-D937098E535E}" dt="2020-12-11T03:52:05.374" v="421"/>
          <ac:spMkLst>
            <pc:docMk/>
            <pc:sldMk cId="2572215852" sldId="286"/>
            <ac:spMk id="159" creationId="{00000000-0000-0000-0000-000000000000}"/>
          </ac:spMkLst>
        </pc:spChg>
      </pc:sldChg>
      <pc:sldChg chg="add">
        <pc:chgData name="Xu Ning" userId="4b16d4e24b5f2f9c" providerId="LiveId" clId="{8947CCAA-501F-F840-899A-D937098E535E}" dt="2020-12-03T05:11:01.790" v="42"/>
        <pc:sldMkLst>
          <pc:docMk/>
          <pc:sldMk cId="776276511" sldId="287"/>
        </pc:sldMkLst>
      </pc:sldChg>
      <pc:sldChg chg="add del">
        <pc:chgData name="Xu Ning" userId="4b16d4e24b5f2f9c" providerId="LiveId" clId="{8947CCAA-501F-F840-899A-D937098E535E}" dt="2020-12-03T05:10:48.063" v="41"/>
        <pc:sldMkLst>
          <pc:docMk/>
          <pc:sldMk cId="2536003600" sldId="287"/>
        </pc:sldMkLst>
      </pc:sldChg>
      <pc:sldChg chg="addSp modSp add mod modAnim">
        <pc:chgData name="Xu Ning" userId="4b16d4e24b5f2f9c" providerId="LiveId" clId="{8947CCAA-501F-F840-899A-D937098E535E}" dt="2020-12-11T03:51:59.806" v="420"/>
        <pc:sldMkLst>
          <pc:docMk/>
          <pc:sldMk cId="2264350948" sldId="299"/>
        </pc:sldMkLst>
        <pc:spChg chg="add mod">
          <ac:chgData name="Xu Ning" userId="4b16d4e24b5f2f9c" providerId="LiveId" clId="{8947CCAA-501F-F840-899A-D937098E535E}" dt="2020-12-11T03:46:03.071" v="264" actId="20577"/>
          <ac:spMkLst>
            <pc:docMk/>
            <pc:sldMk cId="2264350948" sldId="299"/>
            <ac:spMk id="7" creationId="{9255785F-2106-4B4F-85B3-E70EA1D5528C}"/>
          </ac:spMkLst>
        </pc:spChg>
        <pc:spChg chg="mod">
          <ac:chgData name="Xu Ning" userId="4b16d4e24b5f2f9c" providerId="LiveId" clId="{8947CCAA-501F-F840-899A-D937098E535E}" dt="2020-12-11T03:51:59.806" v="420"/>
          <ac:spMkLst>
            <pc:docMk/>
            <pc:sldMk cId="2264350948" sldId="299"/>
            <ac:spMk id="149" creationId="{00000000-0000-0000-0000-000000000000}"/>
          </ac:spMkLst>
        </pc:spChg>
        <pc:spChg chg="mod">
          <ac:chgData name="Xu Ning" userId="4b16d4e24b5f2f9c" providerId="LiveId" clId="{8947CCAA-501F-F840-899A-D937098E535E}" dt="2020-12-03T05:12:49.216" v="79" actId="20577"/>
          <ac:spMkLst>
            <pc:docMk/>
            <pc:sldMk cId="2264350948" sldId="299"/>
            <ac:spMk id="151" creationId="{00000000-0000-0000-0000-000000000000}"/>
          </ac:spMkLst>
        </pc:spChg>
        <pc:spChg chg="mod">
          <ac:chgData name="Xu Ning" userId="4b16d4e24b5f2f9c" providerId="LiveId" clId="{8947CCAA-501F-F840-899A-D937098E535E}" dt="2020-12-11T03:45:41.564" v="245" actId="1076"/>
          <ac:spMkLst>
            <pc:docMk/>
            <pc:sldMk cId="2264350948" sldId="299"/>
            <ac:spMk id="152" creationId="{00000000-0000-0000-0000-000000000000}"/>
          </ac:spMkLst>
        </pc:spChg>
      </pc:sldChg>
      <pc:sldChg chg="add del">
        <pc:chgData name="Xu Ning" userId="4b16d4e24b5f2f9c" providerId="LiveId" clId="{8947CCAA-501F-F840-899A-D937098E535E}" dt="2020-12-03T05:10:48.063" v="41"/>
        <pc:sldMkLst>
          <pc:docMk/>
          <pc:sldMk cId="3523144494" sldId="299"/>
        </pc:sldMkLst>
      </pc:sldChg>
      <pc:sldChg chg="addSp delSp modSp add mod modClrScheme chgLayout">
        <pc:chgData name="Xu Ning" userId="4b16d4e24b5f2f9c" providerId="LiveId" clId="{8947CCAA-501F-F840-899A-D937098E535E}" dt="2020-12-03T05:17:12.406" v="199" actId="1076"/>
        <pc:sldMkLst>
          <pc:docMk/>
          <pc:sldMk cId="2708978574" sldId="300"/>
        </pc:sldMkLst>
        <pc:spChg chg="add del mod">
          <ac:chgData name="Xu Ning" userId="4b16d4e24b5f2f9c" providerId="LiveId" clId="{8947CCAA-501F-F840-899A-D937098E535E}" dt="2020-12-03T05:13:57.442" v="163" actId="478"/>
          <ac:spMkLst>
            <pc:docMk/>
            <pc:sldMk cId="2708978574" sldId="300"/>
            <ac:spMk id="2" creationId="{FF173A10-1BDC-F84F-A1C4-5DFB4D0CABA3}"/>
          </ac:spMkLst>
        </pc:spChg>
        <pc:spChg chg="add mod ord">
          <ac:chgData name="Xu Ning" userId="4b16d4e24b5f2f9c" providerId="LiveId" clId="{8947CCAA-501F-F840-899A-D937098E535E}" dt="2020-12-03T05:14:00.413" v="167" actId="27636"/>
          <ac:spMkLst>
            <pc:docMk/>
            <pc:sldMk cId="2708978574" sldId="300"/>
            <ac:spMk id="3" creationId="{D8CA21E0-A3FC-824D-942E-601B6735016D}"/>
          </ac:spMkLst>
        </pc:spChg>
        <pc:spChg chg="add del mod ord">
          <ac:chgData name="Xu Ning" userId="4b16d4e24b5f2f9c" providerId="LiveId" clId="{8947CCAA-501F-F840-899A-D937098E535E}" dt="2020-12-03T05:13:48.754" v="161" actId="478"/>
          <ac:spMkLst>
            <pc:docMk/>
            <pc:sldMk cId="2708978574" sldId="300"/>
            <ac:spMk id="4" creationId="{CB9C892F-19EF-1B4A-8EED-2D01B0CC2595}"/>
          </ac:spMkLst>
        </pc:spChg>
        <pc:spChg chg="mod ord">
          <ac:chgData name="Xu Ning" userId="4b16d4e24b5f2f9c" providerId="LiveId" clId="{8947CCAA-501F-F840-899A-D937098E535E}" dt="2020-12-03T05:13:42.064" v="160" actId="700"/>
          <ac:spMkLst>
            <pc:docMk/>
            <pc:sldMk cId="2708978574" sldId="300"/>
            <ac:spMk id="5" creationId="{4B4EDBE4-4A56-FA40-9678-B2BEF7838A54}"/>
          </ac:spMkLst>
        </pc:spChg>
        <pc:spChg chg="mod">
          <ac:chgData name="Xu Ning" userId="4b16d4e24b5f2f9c" providerId="LiveId" clId="{8947CCAA-501F-F840-899A-D937098E535E}" dt="2020-12-03T05:14:20.752" v="170" actId="1076"/>
          <ac:spMkLst>
            <pc:docMk/>
            <pc:sldMk cId="2708978574" sldId="300"/>
            <ac:spMk id="7" creationId="{CE5AFA33-BE11-0F40-81C4-0800ACAC73F8}"/>
          </ac:spMkLst>
        </pc:spChg>
        <pc:spChg chg="mod">
          <ac:chgData name="Xu Ning" userId="4b16d4e24b5f2f9c" providerId="LiveId" clId="{8947CCAA-501F-F840-899A-D937098E535E}" dt="2020-12-03T05:14:31.894" v="172" actId="1076"/>
          <ac:spMkLst>
            <pc:docMk/>
            <pc:sldMk cId="2708978574" sldId="300"/>
            <ac:spMk id="8" creationId="{B4A4EBBC-B0B5-4248-8C6C-17FE570B3ED2}"/>
          </ac:spMkLst>
        </pc:spChg>
        <pc:spChg chg="add mod">
          <ac:chgData name="Xu Ning" userId="4b16d4e24b5f2f9c" providerId="LiveId" clId="{8947CCAA-501F-F840-899A-D937098E535E}" dt="2020-12-03T05:17:12.406" v="199" actId="1076"/>
          <ac:spMkLst>
            <pc:docMk/>
            <pc:sldMk cId="2708978574" sldId="300"/>
            <ac:spMk id="10" creationId="{C790BCF4-D9F0-9441-ABCE-A8F6431BA947}"/>
          </ac:spMkLst>
        </pc:spChg>
        <pc:spChg chg="mod">
          <ac:chgData name="Xu Ning" userId="4b16d4e24b5f2f9c" providerId="LiveId" clId="{8947CCAA-501F-F840-899A-D937098E535E}" dt="2020-12-03T05:14:12.309" v="169" actId="1076"/>
          <ac:spMkLst>
            <pc:docMk/>
            <pc:sldMk cId="2708978574" sldId="300"/>
            <ac:spMk id="12" creationId="{028870B6-725F-4C40-B45C-21FBCEA49D78}"/>
          </ac:spMkLst>
        </pc:spChg>
        <pc:spChg chg="mod">
          <ac:chgData name="Xu Ning" userId="4b16d4e24b5f2f9c" providerId="LiveId" clId="{8947CCAA-501F-F840-899A-D937098E535E}" dt="2020-12-03T05:16:53.342" v="197" actId="1076"/>
          <ac:spMkLst>
            <pc:docMk/>
            <pc:sldMk cId="2708978574" sldId="300"/>
            <ac:spMk id="13" creationId="{B5AD39E3-1F26-554F-82F9-FEE3C3256BEB}"/>
          </ac:spMkLst>
        </pc:spChg>
        <pc:spChg chg="mod">
          <ac:chgData name="Xu Ning" userId="4b16d4e24b5f2f9c" providerId="LiveId" clId="{8947CCAA-501F-F840-899A-D937098E535E}" dt="2020-12-03T05:14:12.309" v="169" actId="1076"/>
          <ac:spMkLst>
            <pc:docMk/>
            <pc:sldMk cId="2708978574" sldId="300"/>
            <ac:spMk id="16" creationId="{E5510FF3-1104-4B42-8FCC-EAA8C61509E7}"/>
          </ac:spMkLst>
        </pc:spChg>
        <pc:spChg chg="mod">
          <ac:chgData name="Xu Ning" userId="4b16d4e24b5f2f9c" providerId="LiveId" clId="{8947CCAA-501F-F840-899A-D937098E535E}" dt="2020-12-03T05:14:12.309" v="169" actId="1076"/>
          <ac:spMkLst>
            <pc:docMk/>
            <pc:sldMk cId="2708978574" sldId="300"/>
            <ac:spMk id="17" creationId="{8B31B79A-B7B5-DE45-9DBD-2A9092A53741}"/>
          </ac:spMkLst>
        </pc:spChg>
        <pc:spChg chg="mod">
          <ac:chgData name="Xu Ning" userId="4b16d4e24b5f2f9c" providerId="LiveId" clId="{8947CCAA-501F-F840-899A-D937098E535E}" dt="2020-12-03T05:15:27.209" v="188" actId="1076"/>
          <ac:spMkLst>
            <pc:docMk/>
            <pc:sldMk cId="2708978574" sldId="300"/>
            <ac:spMk id="18" creationId="{4DB7A13D-6E28-7949-9658-64DD430AEFF0}"/>
          </ac:spMkLst>
        </pc:spChg>
        <pc:spChg chg="mod">
          <ac:chgData name="Xu Ning" userId="4b16d4e24b5f2f9c" providerId="LiveId" clId="{8947CCAA-501F-F840-899A-D937098E535E}" dt="2020-12-03T05:14:12.309" v="169" actId="1076"/>
          <ac:spMkLst>
            <pc:docMk/>
            <pc:sldMk cId="2708978574" sldId="300"/>
            <ac:spMk id="19" creationId="{E5058592-206B-E54C-BA48-7EE0911CC63E}"/>
          </ac:spMkLst>
        </pc:spChg>
        <pc:spChg chg="mod">
          <ac:chgData name="Xu Ning" userId="4b16d4e24b5f2f9c" providerId="LiveId" clId="{8947CCAA-501F-F840-899A-D937098E535E}" dt="2020-12-03T05:14:27.021" v="171" actId="1076"/>
          <ac:spMkLst>
            <pc:docMk/>
            <pc:sldMk cId="2708978574" sldId="300"/>
            <ac:spMk id="20" creationId="{D3111F81-FCAA-C443-AC81-7A56C6F23260}"/>
          </ac:spMkLst>
        </pc:spChg>
        <pc:spChg chg="mod">
          <ac:chgData name="Xu Ning" userId="4b16d4e24b5f2f9c" providerId="LiveId" clId="{8947CCAA-501F-F840-899A-D937098E535E}" dt="2020-12-03T05:14:12.309" v="169" actId="1076"/>
          <ac:spMkLst>
            <pc:docMk/>
            <pc:sldMk cId="2708978574" sldId="300"/>
            <ac:spMk id="21" creationId="{E4E9CDA0-6954-F646-8989-A0C6CA392FAF}"/>
          </ac:spMkLst>
        </pc:spChg>
        <pc:spChg chg="mod">
          <ac:chgData name="Xu Ning" userId="4b16d4e24b5f2f9c" providerId="LiveId" clId="{8947CCAA-501F-F840-899A-D937098E535E}" dt="2020-12-03T05:15:20.553" v="187" actId="1076"/>
          <ac:spMkLst>
            <pc:docMk/>
            <pc:sldMk cId="2708978574" sldId="300"/>
            <ac:spMk id="22" creationId="{F38D7A78-35F4-554D-AC36-E8F268843F06}"/>
          </ac:spMkLst>
        </pc:spChg>
        <pc:spChg chg="mod">
          <ac:chgData name="Xu Ning" userId="4b16d4e24b5f2f9c" providerId="LiveId" clId="{8947CCAA-501F-F840-899A-D937098E535E}" dt="2020-12-03T05:16:38.464" v="196" actId="1076"/>
          <ac:spMkLst>
            <pc:docMk/>
            <pc:sldMk cId="2708978574" sldId="300"/>
            <ac:spMk id="26" creationId="{05DAA789-EC51-FF49-96FE-FB3F2ABC9B54}"/>
          </ac:spMkLst>
        </pc:spChg>
        <pc:cxnChg chg="add mod">
          <ac:chgData name="Xu Ning" userId="4b16d4e24b5f2f9c" providerId="LiveId" clId="{8947CCAA-501F-F840-899A-D937098E535E}" dt="2020-12-03T05:15:17.129" v="186" actId="1035"/>
          <ac:cxnSpMkLst>
            <pc:docMk/>
            <pc:sldMk cId="2708978574" sldId="300"/>
            <ac:cxnSpMk id="9" creationId="{9BB27277-A9A4-0140-8B8F-3B3119BCDE61}"/>
          </ac:cxnSpMkLst>
        </pc:cxnChg>
        <pc:cxnChg chg="add mod">
          <ac:chgData name="Xu Ning" userId="4b16d4e24b5f2f9c" providerId="LiveId" clId="{8947CCAA-501F-F840-899A-D937098E535E}" dt="2020-12-03T05:16:57.468" v="198" actId="1076"/>
          <ac:cxnSpMkLst>
            <pc:docMk/>
            <pc:sldMk cId="2708978574" sldId="300"/>
            <ac:cxnSpMk id="23" creationId="{E6842708-5405-9943-86E3-A45B465E96A6}"/>
          </ac:cxnSpMkLst>
        </pc:cxnChg>
        <pc:cxnChg chg="add mod">
          <ac:chgData name="Xu Ning" userId="4b16d4e24b5f2f9c" providerId="LiveId" clId="{8947CCAA-501F-F840-899A-D937098E535E}" dt="2020-12-03T05:15:11.843" v="178" actId="571"/>
          <ac:cxnSpMkLst>
            <pc:docMk/>
            <pc:sldMk cId="2708978574" sldId="300"/>
            <ac:cxnSpMk id="24" creationId="{70BDD14A-7152-7E47-B573-25FF073E6CC4}"/>
          </ac:cxnSpMkLst>
        </pc:cxnChg>
      </pc:sldChg>
      <pc:sldChg chg="add del">
        <pc:chgData name="Xu Ning" userId="4b16d4e24b5f2f9c" providerId="LiveId" clId="{8947CCAA-501F-F840-899A-D937098E535E}" dt="2020-12-03T05:10:48.063" v="41"/>
        <pc:sldMkLst>
          <pc:docMk/>
          <pc:sldMk cId="3763254412" sldId="300"/>
        </pc:sldMkLst>
      </pc:sldChg>
      <pc:sldChg chg="modSp add mod">
        <pc:chgData name="Xu Ning" userId="4b16d4e24b5f2f9c" providerId="LiveId" clId="{8947CCAA-501F-F840-899A-D937098E535E}" dt="2020-12-03T05:17:30.659" v="200" actId="1076"/>
        <pc:sldMkLst>
          <pc:docMk/>
          <pc:sldMk cId="604004556" sldId="301"/>
        </pc:sldMkLst>
        <pc:spChg chg="mod">
          <ac:chgData name="Xu Ning" userId="4b16d4e24b5f2f9c" providerId="LiveId" clId="{8947CCAA-501F-F840-899A-D937098E535E}" dt="2020-12-03T05:17:30.659" v="200" actId="1076"/>
          <ac:spMkLst>
            <pc:docMk/>
            <pc:sldMk cId="604004556" sldId="301"/>
            <ac:spMk id="10" creationId="{CDD5DEC6-B336-F949-975D-572C18ED7457}"/>
          </ac:spMkLst>
        </pc:spChg>
      </pc:sldChg>
      <pc:sldChg chg="add del">
        <pc:chgData name="Xu Ning" userId="4b16d4e24b5f2f9c" providerId="LiveId" clId="{8947CCAA-501F-F840-899A-D937098E535E}" dt="2020-12-03T05:10:48.063" v="41"/>
        <pc:sldMkLst>
          <pc:docMk/>
          <pc:sldMk cId="3626417572" sldId="301"/>
        </pc:sldMkLst>
      </pc:sldChg>
      <pc:sldChg chg="modSp add mod">
        <pc:chgData name="Xu Ning" userId="4b16d4e24b5f2f9c" providerId="LiveId" clId="{8947CCAA-501F-F840-899A-D937098E535E}" dt="2020-12-11T03:50:02.497" v="355" actId="20577"/>
        <pc:sldMkLst>
          <pc:docMk/>
          <pc:sldMk cId="1977014421" sldId="302"/>
        </pc:sldMkLst>
        <pc:spChg chg="mod">
          <ac:chgData name="Xu Ning" userId="4b16d4e24b5f2f9c" providerId="LiveId" clId="{8947CCAA-501F-F840-899A-D937098E535E}" dt="2020-12-11T03:50:02.497" v="355" actId="20577"/>
          <ac:spMkLst>
            <pc:docMk/>
            <pc:sldMk cId="1977014421" sldId="302"/>
            <ac:spMk id="9" creationId="{053204CD-123B-F144-A99D-4463B26D3D6B}"/>
          </ac:spMkLst>
        </pc:spChg>
      </pc:sldChg>
      <pc:sldChg chg="add del">
        <pc:chgData name="Xu Ning" userId="4b16d4e24b5f2f9c" providerId="LiveId" clId="{8947CCAA-501F-F840-899A-D937098E535E}" dt="2020-12-03T05:10:48.063" v="41"/>
        <pc:sldMkLst>
          <pc:docMk/>
          <pc:sldMk cId="3944346876" sldId="302"/>
        </pc:sldMkLst>
      </pc:sldChg>
      <pc:sldChg chg="modSp add mod">
        <pc:chgData name="Xu Ning" userId="4b16d4e24b5f2f9c" providerId="LiveId" clId="{8947CCAA-501F-F840-899A-D937098E535E}" dt="2020-12-11T03:51:53.734" v="419" actId="20577"/>
        <pc:sldMkLst>
          <pc:docMk/>
          <pc:sldMk cId="2064399330" sldId="303"/>
        </pc:sldMkLst>
        <pc:spChg chg="mod">
          <ac:chgData name="Xu Ning" userId="4b16d4e24b5f2f9c" providerId="LiveId" clId="{8947CCAA-501F-F840-899A-D937098E535E}" dt="2020-12-11T03:51:53.734" v="419" actId="20577"/>
          <ac:spMkLst>
            <pc:docMk/>
            <pc:sldMk cId="2064399330" sldId="303"/>
            <ac:spMk id="149" creationId="{00000000-0000-0000-0000-000000000000}"/>
          </ac:spMkLst>
        </pc:spChg>
      </pc:sldChg>
      <pc:sldChg chg="add">
        <pc:chgData name="Xu Ning" userId="4b16d4e24b5f2f9c" providerId="LiveId" clId="{8947CCAA-501F-F840-899A-D937098E535E}" dt="2020-12-11T03:44:40.097" v="202"/>
        <pc:sldMkLst>
          <pc:docMk/>
          <pc:sldMk cId="2670245694" sldId="304"/>
        </pc:sldMkLst>
      </pc:sldChg>
      <pc:sldChg chg="add">
        <pc:chgData name="Xu Ning" userId="4b16d4e24b5f2f9c" providerId="LiveId" clId="{8947CCAA-501F-F840-899A-D937098E535E}" dt="2020-12-11T03:44:40.097" v="202"/>
        <pc:sldMkLst>
          <pc:docMk/>
          <pc:sldMk cId="1831865986" sldId="305"/>
        </pc:sldMkLst>
      </pc:sldChg>
      <pc:sldChg chg="add del">
        <pc:chgData name="Xu Ning" userId="4b16d4e24b5f2f9c" providerId="LiveId" clId="{8947CCAA-501F-F840-899A-D937098E535E}" dt="2020-12-11T03:44:47.139" v="203" actId="2696"/>
        <pc:sldMkLst>
          <pc:docMk/>
          <pc:sldMk cId="641475714" sldId="306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7" name="Shape 13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ags" Target="../tags/tag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标题 - 居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标题文本"/>
          <p:cNvSpPr txBox="1">
            <a:spLocks noGrp="1"/>
          </p:cNvSpPr>
          <p:nvPr>
            <p:ph type="title"/>
          </p:nvPr>
        </p:nvSpPr>
        <p:spPr>
          <a:xfrm>
            <a:off x="2273300" y="4289673"/>
            <a:ext cx="3471764" cy="2034927"/>
          </a:xfrm>
          <a:prstGeom prst="rect">
            <a:avLst/>
          </a:prstGeom>
        </p:spPr>
        <p:txBody>
          <a:bodyPr anchor="ctr"/>
          <a:lstStyle>
            <a:lvl1pPr algn="r">
              <a:defRPr b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标题文本</a:t>
            </a:r>
          </a:p>
        </p:txBody>
      </p:sp>
      <p:sp>
        <p:nvSpPr>
          <p:cNvPr id="39" name="矩形"/>
          <p:cNvSpPr/>
          <p:nvPr/>
        </p:nvSpPr>
        <p:spPr>
          <a:xfrm>
            <a:off x="-19547" y="-4000"/>
            <a:ext cx="13043894" cy="519407"/>
          </a:xfrm>
          <a:prstGeom prst="rect">
            <a:avLst/>
          </a:prstGeom>
          <a:solidFill>
            <a:srgbClr val="FECC49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lvl="1" algn="r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pPr>
            <a:r>
              <a:t>    </a:t>
            </a:r>
          </a:p>
        </p:txBody>
      </p:sp>
      <p:sp>
        <p:nvSpPr>
          <p:cNvPr id="40" name="矩形"/>
          <p:cNvSpPr/>
          <p:nvPr/>
        </p:nvSpPr>
        <p:spPr>
          <a:xfrm>
            <a:off x="11612264" y="505255"/>
            <a:ext cx="701478" cy="647796"/>
          </a:xfrm>
          <a:prstGeom prst="rect">
            <a:avLst/>
          </a:prstGeom>
          <a:solidFill>
            <a:srgbClr val="FE812C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pPr>
            <a:endParaRPr/>
          </a:p>
        </p:txBody>
      </p:sp>
      <p:sp>
        <p:nvSpPr>
          <p:cNvPr id="41" name="线条"/>
          <p:cNvSpPr/>
          <p:nvPr/>
        </p:nvSpPr>
        <p:spPr>
          <a:xfrm>
            <a:off x="481955" y="4055715"/>
            <a:ext cx="5322833" cy="1"/>
          </a:xfrm>
          <a:prstGeom prst="line">
            <a:avLst/>
          </a:prstGeom>
          <a:ln w="12700">
            <a:solidFill>
              <a:srgbClr val="ABABAB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6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 Light"/>
              </a:defRPr>
            </a:pPr>
            <a:endParaRPr/>
          </a:p>
        </p:txBody>
      </p:sp>
      <p:sp>
        <p:nvSpPr>
          <p:cNvPr id="42" name="标题文本"/>
          <p:cNvSpPr txBox="1">
            <a:spLocks noGrp="1"/>
          </p:cNvSpPr>
          <p:nvPr>
            <p:ph type="body" sz="quarter" idx="13"/>
          </p:nvPr>
        </p:nvSpPr>
        <p:spPr>
          <a:xfrm>
            <a:off x="2273300" y="3182590"/>
            <a:ext cx="3471764" cy="830610"/>
          </a:xfrm>
          <a:prstGeom prst="rect">
            <a:avLst/>
          </a:prstGeom>
        </p:spPr>
        <p:txBody>
          <a:bodyPr anchor="ctr"/>
          <a:lstStyle>
            <a:lvl1pPr marL="0" indent="0" algn="r">
              <a:spcBef>
                <a:spcPts val="0"/>
              </a:spcBef>
              <a:buSzTx/>
              <a:buFontTx/>
              <a:buNone/>
              <a:defRPr sz="2600">
                <a:solidFill>
                  <a:srgbClr val="747474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标题文本</a:t>
            </a:r>
          </a:p>
        </p:txBody>
      </p:sp>
      <p:sp>
        <p:nvSpPr>
          <p:cNvPr id="4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44" name="Nanjing Audit University"/>
          <p:cNvSpPr/>
          <p:nvPr/>
        </p:nvSpPr>
        <p:spPr>
          <a:xfrm>
            <a:off x="-19547" y="8925642"/>
            <a:ext cx="13043894" cy="825398"/>
          </a:xfrm>
          <a:prstGeom prst="rect">
            <a:avLst/>
          </a:prstGeom>
          <a:solidFill>
            <a:srgbClr val="74A6C2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lvl="1" algn="r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pPr>
            <a:r>
              <a:t>  Nanjing Audit University    </a:t>
            </a:r>
          </a:p>
        </p:txBody>
      </p:sp>
    </p:spTree>
    <p:extLst>
      <p:ext uri="{BB962C8B-B14F-4D97-AF65-F5344CB8AC3E}">
        <p14:creationId xmlns:p14="http://schemas.microsoft.com/office/powerpoint/2010/main" val="2877977365"/>
      </p:ext>
    </p:extLst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标题幻灯片">
    <p:bg>
      <p:bgPr>
        <a:gradFill flip="none" rotWithShape="1">
          <a:gsLst>
            <a:gs pos="0">
              <a:schemeClr val="accent1"/>
            </a:gs>
            <a:gs pos="100000">
              <a:schemeClr val="accent2"/>
            </a:gs>
          </a:gsLst>
          <a:lin ang="27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8" name="d92eb1e3-6758-431b-821a-596b4e152a19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2DAF2A99-138D-416F-A807-65A61A2171C6}"/>
              </a:ext>
            </a:extLst>
          </p:cNvPr>
          <p:cNvGrpSpPr>
            <a:grpSpLocks noChangeAspect="1"/>
          </p:cNvGrpSpPr>
          <p:nvPr userDrawn="1">
            <p:custDataLst>
              <p:tags r:id="rId1"/>
            </p:custDataLst>
          </p:nvPr>
        </p:nvGrpSpPr>
        <p:grpSpPr>
          <a:xfrm>
            <a:off x="853682" y="569543"/>
            <a:ext cx="7773266" cy="6133808"/>
            <a:chOff x="2938463" y="1316040"/>
            <a:chExt cx="6315076" cy="4983164"/>
          </a:xfrm>
        </p:grpSpPr>
        <p:grpSp>
          <p:nvGrpSpPr>
            <p:cNvPr id="269" name="íSľíde">
              <a:extLst>
                <a:ext uri="{FF2B5EF4-FFF2-40B4-BE49-F238E27FC236}">
                  <a16:creationId xmlns:a16="http://schemas.microsoft.com/office/drawing/2014/main" id="{911AC144-B9AE-4617-8F86-82146B701589}"/>
                </a:ext>
              </a:extLst>
            </p:cNvPr>
            <p:cNvGrpSpPr>
              <a:grpSpLocks/>
            </p:cNvGrpSpPr>
            <p:nvPr userDrawn="1"/>
          </p:nvGrpSpPr>
          <p:grpSpPr bwMode="auto">
            <a:xfrm>
              <a:off x="2938463" y="1316040"/>
              <a:ext cx="6315076" cy="4983164"/>
              <a:chOff x="1962" y="829"/>
              <a:chExt cx="3978" cy="3139"/>
            </a:xfrm>
          </p:grpSpPr>
          <p:sp>
            <p:nvSpPr>
              <p:cNvPr id="327" name="ï$ḻiḑé">
                <a:extLst>
                  <a:ext uri="{FF2B5EF4-FFF2-40B4-BE49-F238E27FC236}">
                    <a16:creationId xmlns:a16="http://schemas.microsoft.com/office/drawing/2014/main" id="{91D9BE00-DBDD-4F04-8186-6495C7B3F697}"/>
                  </a:ext>
                </a:extLst>
              </p:cNvPr>
              <p:cNvSpPr/>
              <p:nvPr userDrawn="1"/>
            </p:nvSpPr>
            <p:spPr bwMode="auto">
              <a:xfrm>
                <a:off x="2130" y="1552"/>
                <a:ext cx="3432" cy="2416"/>
              </a:xfrm>
              <a:custGeom>
                <a:avLst/>
                <a:gdLst>
                  <a:gd name="T0" fmla="*/ 1899 w 1899"/>
                  <a:gd name="T1" fmla="*/ 613 h 1336"/>
                  <a:gd name="T2" fmla="*/ 1899 w 1899"/>
                  <a:gd name="T3" fmla="*/ 609 h 1336"/>
                  <a:gd name="T4" fmla="*/ 1899 w 1899"/>
                  <a:gd name="T5" fmla="*/ 605 h 1336"/>
                  <a:gd name="T6" fmla="*/ 0 w 1899"/>
                  <a:gd name="T7" fmla="*/ 602 h 1336"/>
                  <a:gd name="T8" fmla="*/ 0 w 1899"/>
                  <a:gd name="T9" fmla="*/ 606 h 1336"/>
                  <a:gd name="T10" fmla="*/ 0 w 1899"/>
                  <a:gd name="T11" fmla="*/ 611 h 1336"/>
                  <a:gd name="T12" fmla="*/ 0 w 1899"/>
                  <a:gd name="T13" fmla="*/ 615 h 1336"/>
                  <a:gd name="T14" fmla="*/ 0 w 1899"/>
                  <a:gd name="T15" fmla="*/ 619 h 1336"/>
                  <a:gd name="T16" fmla="*/ 0 w 1899"/>
                  <a:gd name="T17" fmla="*/ 623 h 1336"/>
                  <a:gd name="T18" fmla="*/ 0 w 1899"/>
                  <a:gd name="T19" fmla="*/ 628 h 1336"/>
                  <a:gd name="T20" fmla="*/ 0 w 1899"/>
                  <a:gd name="T21" fmla="*/ 632 h 1336"/>
                  <a:gd name="T22" fmla="*/ 0 w 1899"/>
                  <a:gd name="T23" fmla="*/ 636 h 1336"/>
                  <a:gd name="T24" fmla="*/ 0 w 1899"/>
                  <a:gd name="T25" fmla="*/ 640 h 1336"/>
                  <a:gd name="T26" fmla="*/ 0 w 1899"/>
                  <a:gd name="T27" fmla="*/ 644 h 1336"/>
                  <a:gd name="T28" fmla="*/ 0 w 1899"/>
                  <a:gd name="T29" fmla="*/ 649 h 1336"/>
                  <a:gd name="T30" fmla="*/ 0 w 1899"/>
                  <a:gd name="T31" fmla="*/ 653 h 1336"/>
                  <a:gd name="T32" fmla="*/ 0 w 1899"/>
                  <a:gd name="T33" fmla="*/ 657 h 1336"/>
                  <a:gd name="T34" fmla="*/ 0 w 1899"/>
                  <a:gd name="T35" fmla="*/ 661 h 1336"/>
                  <a:gd name="T36" fmla="*/ 0 w 1899"/>
                  <a:gd name="T37" fmla="*/ 665 h 1336"/>
                  <a:gd name="T38" fmla="*/ 0 w 1899"/>
                  <a:gd name="T39" fmla="*/ 670 h 1336"/>
                  <a:gd name="T40" fmla="*/ 0 w 1899"/>
                  <a:gd name="T41" fmla="*/ 674 h 1336"/>
                  <a:gd name="T42" fmla="*/ 0 w 1899"/>
                  <a:gd name="T43" fmla="*/ 678 h 1336"/>
                  <a:gd name="T44" fmla="*/ 0 w 1899"/>
                  <a:gd name="T45" fmla="*/ 682 h 1336"/>
                  <a:gd name="T46" fmla="*/ 0 w 1899"/>
                  <a:gd name="T47" fmla="*/ 686 h 1336"/>
                  <a:gd name="T48" fmla="*/ 0 w 1899"/>
                  <a:gd name="T49" fmla="*/ 691 h 1336"/>
                  <a:gd name="T50" fmla="*/ 0 w 1899"/>
                  <a:gd name="T51" fmla="*/ 695 h 1336"/>
                  <a:gd name="T52" fmla="*/ 0 w 1899"/>
                  <a:gd name="T53" fmla="*/ 699 h 1336"/>
                  <a:gd name="T54" fmla="*/ 0 w 1899"/>
                  <a:gd name="T55" fmla="*/ 703 h 1336"/>
                  <a:gd name="T56" fmla="*/ 0 w 1899"/>
                  <a:gd name="T57" fmla="*/ 707 h 1336"/>
                  <a:gd name="T58" fmla="*/ 0 w 1899"/>
                  <a:gd name="T59" fmla="*/ 712 h 1336"/>
                  <a:gd name="T60" fmla="*/ 0 w 1899"/>
                  <a:gd name="T61" fmla="*/ 716 h 1336"/>
                  <a:gd name="T62" fmla="*/ 0 w 1899"/>
                  <a:gd name="T63" fmla="*/ 720 h 1336"/>
                  <a:gd name="T64" fmla="*/ 0 w 1899"/>
                  <a:gd name="T65" fmla="*/ 724 h 1336"/>
                  <a:gd name="T66" fmla="*/ 0 w 1899"/>
                  <a:gd name="T67" fmla="*/ 728 h 1336"/>
                  <a:gd name="T68" fmla="*/ 0 w 1899"/>
                  <a:gd name="T69" fmla="*/ 733 h 1336"/>
                  <a:gd name="T70" fmla="*/ 1899 w 1899"/>
                  <a:gd name="T71" fmla="*/ 732 h 1336"/>
                  <a:gd name="T72" fmla="*/ 1899 w 1899"/>
                  <a:gd name="T73" fmla="*/ 728 h 1336"/>
                  <a:gd name="T74" fmla="*/ 1899 w 1899"/>
                  <a:gd name="T75" fmla="*/ 724 h 1336"/>
                  <a:gd name="T76" fmla="*/ 1899 w 1899"/>
                  <a:gd name="T77" fmla="*/ 720 h 1336"/>
                  <a:gd name="T78" fmla="*/ 1899 w 1899"/>
                  <a:gd name="T79" fmla="*/ 715 h 1336"/>
                  <a:gd name="T80" fmla="*/ 1899 w 1899"/>
                  <a:gd name="T81" fmla="*/ 711 h 1336"/>
                  <a:gd name="T82" fmla="*/ 1899 w 1899"/>
                  <a:gd name="T83" fmla="*/ 707 h 1336"/>
                  <a:gd name="T84" fmla="*/ 1899 w 1899"/>
                  <a:gd name="T85" fmla="*/ 703 h 1336"/>
                  <a:gd name="T86" fmla="*/ 1899 w 1899"/>
                  <a:gd name="T87" fmla="*/ 699 h 1336"/>
                  <a:gd name="T88" fmla="*/ 1899 w 1899"/>
                  <a:gd name="T89" fmla="*/ 694 h 1336"/>
                  <a:gd name="T90" fmla="*/ 1899 w 1899"/>
                  <a:gd name="T91" fmla="*/ 690 h 1336"/>
                  <a:gd name="T92" fmla="*/ 1899 w 1899"/>
                  <a:gd name="T93" fmla="*/ 686 h 1336"/>
                  <a:gd name="T94" fmla="*/ 1899 w 1899"/>
                  <a:gd name="T95" fmla="*/ 682 h 1336"/>
                  <a:gd name="T96" fmla="*/ 1899 w 1899"/>
                  <a:gd name="T97" fmla="*/ 677 h 1336"/>
                  <a:gd name="T98" fmla="*/ 1899 w 1899"/>
                  <a:gd name="T99" fmla="*/ 673 h 1336"/>
                  <a:gd name="T100" fmla="*/ 1899 w 1899"/>
                  <a:gd name="T101" fmla="*/ 669 h 1336"/>
                  <a:gd name="T102" fmla="*/ 1899 w 1899"/>
                  <a:gd name="T103" fmla="*/ 665 h 1336"/>
                  <a:gd name="T104" fmla="*/ 1899 w 1899"/>
                  <a:gd name="T105" fmla="*/ 661 h 1336"/>
                  <a:gd name="T106" fmla="*/ 1899 w 1899"/>
                  <a:gd name="T107" fmla="*/ 656 h 1336"/>
                  <a:gd name="T108" fmla="*/ 1899 w 1899"/>
                  <a:gd name="T109" fmla="*/ 652 h 1336"/>
                  <a:gd name="T110" fmla="*/ 1899 w 1899"/>
                  <a:gd name="T111" fmla="*/ 648 h 1336"/>
                  <a:gd name="T112" fmla="*/ 1899 w 1899"/>
                  <a:gd name="T113" fmla="*/ 644 h 1336"/>
                  <a:gd name="T114" fmla="*/ 1899 w 1899"/>
                  <a:gd name="T115" fmla="*/ 640 h 1336"/>
                  <a:gd name="T116" fmla="*/ 1899 w 1899"/>
                  <a:gd name="T117" fmla="*/ 635 h 1336"/>
                  <a:gd name="T118" fmla="*/ 1899 w 1899"/>
                  <a:gd name="T119" fmla="*/ 631 h 1336"/>
                  <a:gd name="T120" fmla="*/ 1899 w 1899"/>
                  <a:gd name="T121" fmla="*/ 627 h 1336"/>
                  <a:gd name="T122" fmla="*/ 1899 w 1899"/>
                  <a:gd name="T123" fmla="*/ 623 h 1336"/>
                  <a:gd name="T124" fmla="*/ 1899 w 1899"/>
                  <a:gd name="T125" fmla="*/ 619 h 13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899" h="1336">
                    <a:moveTo>
                      <a:pt x="1899" y="617"/>
                    </a:moveTo>
                    <a:cubicBezTo>
                      <a:pt x="1899" y="617"/>
                      <a:pt x="1899" y="617"/>
                      <a:pt x="1899" y="616"/>
                    </a:cubicBezTo>
                    <a:cubicBezTo>
                      <a:pt x="1899" y="616"/>
                      <a:pt x="1899" y="616"/>
                      <a:pt x="1899" y="616"/>
                    </a:cubicBezTo>
                    <a:cubicBezTo>
                      <a:pt x="1899" y="616"/>
                      <a:pt x="1899" y="616"/>
                      <a:pt x="1899" y="615"/>
                    </a:cubicBezTo>
                    <a:cubicBezTo>
                      <a:pt x="1899" y="615"/>
                      <a:pt x="1899" y="615"/>
                      <a:pt x="1899" y="615"/>
                    </a:cubicBezTo>
                    <a:cubicBezTo>
                      <a:pt x="1899" y="615"/>
                      <a:pt x="1899" y="615"/>
                      <a:pt x="1899" y="614"/>
                    </a:cubicBezTo>
                    <a:cubicBezTo>
                      <a:pt x="1899" y="614"/>
                      <a:pt x="1899" y="614"/>
                      <a:pt x="1899" y="614"/>
                    </a:cubicBezTo>
                    <a:cubicBezTo>
                      <a:pt x="1899" y="614"/>
                      <a:pt x="1899" y="613"/>
                      <a:pt x="1899" y="613"/>
                    </a:cubicBezTo>
                    <a:cubicBezTo>
                      <a:pt x="1899" y="613"/>
                      <a:pt x="1899" y="613"/>
                      <a:pt x="1899" y="613"/>
                    </a:cubicBezTo>
                    <a:cubicBezTo>
                      <a:pt x="1899" y="613"/>
                      <a:pt x="1899" y="612"/>
                      <a:pt x="1899" y="612"/>
                    </a:cubicBezTo>
                    <a:cubicBezTo>
                      <a:pt x="1899" y="612"/>
                      <a:pt x="1899" y="612"/>
                      <a:pt x="1899" y="612"/>
                    </a:cubicBezTo>
                    <a:cubicBezTo>
                      <a:pt x="1899" y="612"/>
                      <a:pt x="1899" y="611"/>
                      <a:pt x="1899" y="611"/>
                    </a:cubicBezTo>
                    <a:cubicBezTo>
                      <a:pt x="1899" y="611"/>
                      <a:pt x="1899" y="611"/>
                      <a:pt x="1899" y="611"/>
                    </a:cubicBezTo>
                    <a:cubicBezTo>
                      <a:pt x="1899" y="611"/>
                      <a:pt x="1899" y="610"/>
                      <a:pt x="1899" y="610"/>
                    </a:cubicBezTo>
                    <a:cubicBezTo>
                      <a:pt x="1899" y="610"/>
                      <a:pt x="1899" y="610"/>
                      <a:pt x="1899" y="610"/>
                    </a:cubicBezTo>
                    <a:cubicBezTo>
                      <a:pt x="1899" y="609"/>
                      <a:pt x="1899" y="609"/>
                      <a:pt x="1899" y="609"/>
                    </a:cubicBezTo>
                    <a:cubicBezTo>
                      <a:pt x="1899" y="609"/>
                      <a:pt x="1899" y="609"/>
                      <a:pt x="1899" y="609"/>
                    </a:cubicBezTo>
                    <a:cubicBezTo>
                      <a:pt x="1899" y="608"/>
                      <a:pt x="1899" y="608"/>
                      <a:pt x="1899" y="608"/>
                    </a:cubicBezTo>
                    <a:cubicBezTo>
                      <a:pt x="1899" y="608"/>
                      <a:pt x="1899" y="608"/>
                      <a:pt x="1899" y="608"/>
                    </a:cubicBezTo>
                    <a:cubicBezTo>
                      <a:pt x="1899" y="607"/>
                      <a:pt x="1899" y="607"/>
                      <a:pt x="1899" y="607"/>
                    </a:cubicBezTo>
                    <a:cubicBezTo>
                      <a:pt x="1899" y="607"/>
                      <a:pt x="1899" y="607"/>
                      <a:pt x="1899" y="606"/>
                    </a:cubicBezTo>
                    <a:cubicBezTo>
                      <a:pt x="1899" y="606"/>
                      <a:pt x="1899" y="606"/>
                      <a:pt x="1899" y="606"/>
                    </a:cubicBezTo>
                    <a:cubicBezTo>
                      <a:pt x="1899" y="606"/>
                      <a:pt x="1899" y="606"/>
                      <a:pt x="1899" y="606"/>
                    </a:cubicBezTo>
                    <a:cubicBezTo>
                      <a:pt x="1899" y="605"/>
                      <a:pt x="1899" y="605"/>
                      <a:pt x="1899" y="605"/>
                    </a:cubicBezTo>
                    <a:cubicBezTo>
                      <a:pt x="1899" y="605"/>
                      <a:pt x="1899" y="605"/>
                      <a:pt x="1899" y="604"/>
                    </a:cubicBezTo>
                    <a:cubicBezTo>
                      <a:pt x="1899" y="604"/>
                      <a:pt x="1899" y="604"/>
                      <a:pt x="1899" y="604"/>
                    </a:cubicBezTo>
                    <a:cubicBezTo>
                      <a:pt x="1899" y="604"/>
                      <a:pt x="1899" y="604"/>
                      <a:pt x="1899" y="603"/>
                    </a:cubicBezTo>
                    <a:cubicBezTo>
                      <a:pt x="1899" y="603"/>
                      <a:pt x="1899" y="603"/>
                      <a:pt x="1899" y="603"/>
                    </a:cubicBezTo>
                    <a:cubicBezTo>
                      <a:pt x="1899" y="603"/>
                      <a:pt x="1899" y="602"/>
                      <a:pt x="1899" y="602"/>
                    </a:cubicBezTo>
                    <a:cubicBezTo>
                      <a:pt x="1899" y="462"/>
                      <a:pt x="1806" y="321"/>
                      <a:pt x="1621" y="214"/>
                    </a:cubicBezTo>
                    <a:cubicBezTo>
                      <a:pt x="1250" y="0"/>
                      <a:pt x="649" y="0"/>
                      <a:pt x="278" y="214"/>
                    </a:cubicBezTo>
                    <a:cubicBezTo>
                      <a:pt x="92" y="321"/>
                      <a:pt x="0" y="462"/>
                      <a:pt x="0" y="602"/>
                    </a:cubicBezTo>
                    <a:cubicBezTo>
                      <a:pt x="0" y="602"/>
                      <a:pt x="0" y="603"/>
                      <a:pt x="0" y="603"/>
                    </a:cubicBezTo>
                    <a:cubicBezTo>
                      <a:pt x="0" y="603"/>
                      <a:pt x="0" y="603"/>
                      <a:pt x="0" y="603"/>
                    </a:cubicBezTo>
                    <a:cubicBezTo>
                      <a:pt x="0" y="603"/>
                      <a:pt x="0" y="604"/>
                      <a:pt x="0" y="604"/>
                    </a:cubicBezTo>
                    <a:cubicBezTo>
                      <a:pt x="0" y="604"/>
                      <a:pt x="0" y="604"/>
                      <a:pt x="0" y="604"/>
                    </a:cubicBezTo>
                    <a:cubicBezTo>
                      <a:pt x="0" y="605"/>
                      <a:pt x="0" y="605"/>
                      <a:pt x="0" y="605"/>
                    </a:cubicBezTo>
                    <a:cubicBezTo>
                      <a:pt x="0" y="605"/>
                      <a:pt x="0" y="605"/>
                      <a:pt x="0" y="605"/>
                    </a:cubicBezTo>
                    <a:cubicBezTo>
                      <a:pt x="0" y="606"/>
                      <a:pt x="0" y="606"/>
                      <a:pt x="0" y="606"/>
                    </a:cubicBezTo>
                    <a:cubicBezTo>
                      <a:pt x="0" y="606"/>
                      <a:pt x="0" y="606"/>
                      <a:pt x="0" y="606"/>
                    </a:cubicBezTo>
                    <a:cubicBezTo>
                      <a:pt x="0" y="607"/>
                      <a:pt x="0" y="607"/>
                      <a:pt x="0" y="607"/>
                    </a:cubicBezTo>
                    <a:cubicBezTo>
                      <a:pt x="0" y="607"/>
                      <a:pt x="0" y="607"/>
                      <a:pt x="0" y="608"/>
                    </a:cubicBezTo>
                    <a:cubicBezTo>
                      <a:pt x="0" y="608"/>
                      <a:pt x="0" y="608"/>
                      <a:pt x="0" y="608"/>
                    </a:cubicBezTo>
                    <a:cubicBezTo>
                      <a:pt x="0" y="608"/>
                      <a:pt x="0" y="608"/>
                      <a:pt x="0" y="609"/>
                    </a:cubicBezTo>
                    <a:cubicBezTo>
                      <a:pt x="0" y="609"/>
                      <a:pt x="0" y="609"/>
                      <a:pt x="0" y="609"/>
                    </a:cubicBezTo>
                    <a:cubicBezTo>
                      <a:pt x="0" y="609"/>
                      <a:pt x="0" y="609"/>
                      <a:pt x="0" y="610"/>
                    </a:cubicBezTo>
                    <a:cubicBezTo>
                      <a:pt x="0" y="610"/>
                      <a:pt x="0" y="610"/>
                      <a:pt x="0" y="610"/>
                    </a:cubicBezTo>
                    <a:cubicBezTo>
                      <a:pt x="0" y="610"/>
                      <a:pt x="0" y="611"/>
                      <a:pt x="0" y="611"/>
                    </a:cubicBezTo>
                    <a:cubicBezTo>
                      <a:pt x="0" y="611"/>
                      <a:pt x="0" y="611"/>
                      <a:pt x="0" y="611"/>
                    </a:cubicBezTo>
                    <a:cubicBezTo>
                      <a:pt x="0" y="611"/>
                      <a:pt x="0" y="612"/>
                      <a:pt x="0" y="612"/>
                    </a:cubicBezTo>
                    <a:cubicBezTo>
                      <a:pt x="0" y="612"/>
                      <a:pt x="0" y="612"/>
                      <a:pt x="0" y="612"/>
                    </a:cubicBezTo>
                    <a:cubicBezTo>
                      <a:pt x="0" y="612"/>
                      <a:pt x="0" y="613"/>
                      <a:pt x="0" y="613"/>
                    </a:cubicBezTo>
                    <a:cubicBezTo>
                      <a:pt x="0" y="613"/>
                      <a:pt x="0" y="613"/>
                      <a:pt x="0" y="613"/>
                    </a:cubicBezTo>
                    <a:cubicBezTo>
                      <a:pt x="0" y="613"/>
                      <a:pt x="0" y="614"/>
                      <a:pt x="0" y="614"/>
                    </a:cubicBezTo>
                    <a:cubicBezTo>
                      <a:pt x="0" y="614"/>
                      <a:pt x="0" y="614"/>
                      <a:pt x="0" y="614"/>
                    </a:cubicBezTo>
                    <a:cubicBezTo>
                      <a:pt x="0" y="615"/>
                      <a:pt x="0" y="615"/>
                      <a:pt x="0" y="615"/>
                    </a:cubicBezTo>
                    <a:cubicBezTo>
                      <a:pt x="0" y="615"/>
                      <a:pt x="0" y="615"/>
                      <a:pt x="0" y="615"/>
                    </a:cubicBezTo>
                    <a:cubicBezTo>
                      <a:pt x="0" y="616"/>
                      <a:pt x="0" y="616"/>
                      <a:pt x="0" y="616"/>
                    </a:cubicBezTo>
                    <a:cubicBezTo>
                      <a:pt x="0" y="616"/>
                      <a:pt x="0" y="616"/>
                      <a:pt x="0" y="616"/>
                    </a:cubicBezTo>
                    <a:cubicBezTo>
                      <a:pt x="0" y="617"/>
                      <a:pt x="0" y="617"/>
                      <a:pt x="0" y="617"/>
                    </a:cubicBezTo>
                    <a:cubicBezTo>
                      <a:pt x="0" y="617"/>
                      <a:pt x="0" y="617"/>
                      <a:pt x="0" y="618"/>
                    </a:cubicBezTo>
                    <a:cubicBezTo>
                      <a:pt x="0" y="618"/>
                      <a:pt x="0" y="618"/>
                      <a:pt x="0" y="618"/>
                    </a:cubicBezTo>
                    <a:cubicBezTo>
                      <a:pt x="0" y="618"/>
                      <a:pt x="0" y="618"/>
                      <a:pt x="0" y="619"/>
                    </a:cubicBezTo>
                    <a:cubicBezTo>
                      <a:pt x="0" y="619"/>
                      <a:pt x="0" y="619"/>
                      <a:pt x="0" y="619"/>
                    </a:cubicBezTo>
                    <a:cubicBezTo>
                      <a:pt x="0" y="619"/>
                      <a:pt x="0" y="619"/>
                      <a:pt x="0" y="620"/>
                    </a:cubicBezTo>
                    <a:cubicBezTo>
                      <a:pt x="0" y="620"/>
                      <a:pt x="0" y="620"/>
                      <a:pt x="0" y="620"/>
                    </a:cubicBezTo>
                    <a:cubicBezTo>
                      <a:pt x="0" y="620"/>
                      <a:pt x="0" y="621"/>
                      <a:pt x="0" y="621"/>
                    </a:cubicBezTo>
                    <a:cubicBezTo>
                      <a:pt x="0" y="621"/>
                      <a:pt x="0" y="621"/>
                      <a:pt x="0" y="621"/>
                    </a:cubicBezTo>
                    <a:cubicBezTo>
                      <a:pt x="0" y="621"/>
                      <a:pt x="0" y="622"/>
                      <a:pt x="0" y="622"/>
                    </a:cubicBezTo>
                    <a:cubicBezTo>
                      <a:pt x="0" y="622"/>
                      <a:pt x="0" y="622"/>
                      <a:pt x="0" y="622"/>
                    </a:cubicBezTo>
                    <a:cubicBezTo>
                      <a:pt x="0" y="622"/>
                      <a:pt x="0" y="623"/>
                      <a:pt x="0" y="623"/>
                    </a:cubicBezTo>
                    <a:cubicBezTo>
                      <a:pt x="0" y="623"/>
                      <a:pt x="0" y="623"/>
                      <a:pt x="0" y="623"/>
                    </a:cubicBezTo>
                    <a:cubicBezTo>
                      <a:pt x="0" y="623"/>
                      <a:pt x="0" y="624"/>
                      <a:pt x="0" y="624"/>
                    </a:cubicBezTo>
                    <a:cubicBezTo>
                      <a:pt x="0" y="624"/>
                      <a:pt x="0" y="624"/>
                      <a:pt x="0" y="624"/>
                    </a:cubicBezTo>
                    <a:cubicBezTo>
                      <a:pt x="0" y="625"/>
                      <a:pt x="0" y="625"/>
                      <a:pt x="0" y="625"/>
                    </a:cubicBezTo>
                    <a:cubicBezTo>
                      <a:pt x="0" y="625"/>
                      <a:pt x="0" y="625"/>
                      <a:pt x="0" y="625"/>
                    </a:cubicBezTo>
                    <a:cubicBezTo>
                      <a:pt x="0" y="626"/>
                      <a:pt x="0" y="626"/>
                      <a:pt x="0" y="626"/>
                    </a:cubicBezTo>
                    <a:cubicBezTo>
                      <a:pt x="0" y="626"/>
                      <a:pt x="0" y="626"/>
                      <a:pt x="0" y="626"/>
                    </a:cubicBezTo>
                    <a:cubicBezTo>
                      <a:pt x="0" y="627"/>
                      <a:pt x="0" y="627"/>
                      <a:pt x="0" y="627"/>
                    </a:cubicBezTo>
                    <a:cubicBezTo>
                      <a:pt x="0" y="627"/>
                      <a:pt x="0" y="627"/>
                      <a:pt x="0" y="628"/>
                    </a:cubicBezTo>
                    <a:cubicBezTo>
                      <a:pt x="0" y="628"/>
                      <a:pt x="0" y="628"/>
                      <a:pt x="0" y="628"/>
                    </a:cubicBezTo>
                    <a:cubicBezTo>
                      <a:pt x="0" y="628"/>
                      <a:pt x="0" y="628"/>
                      <a:pt x="0" y="629"/>
                    </a:cubicBezTo>
                    <a:cubicBezTo>
                      <a:pt x="0" y="629"/>
                      <a:pt x="0" y="629"/>
                      <a:pt x="0" y="629"/>
                    </a:cubicBezTo>
                    <a:cubicBezTo>
                      <a:pt x="0" y="629"/>
                      <a:pt x="0" y="629"/>
                      <a:pt x="0" y="630"/>
                    </a:cubicBezTo>
                    <a:cubicBezTo>
                      <a:pt x="0" y="630"/>
                      <a:pt x="0" y="630"/>
                      <a:pt x="0" y="630"/>
                    </a:cubicBezTo>
                    <a:cubicBezTo>
                      <a:pt x="0" y="630"/>
                      <a:pt x="0" y="630"/>
                      <a:pt x="0" y="631"/>
                    </a:cubicBezTo>
                    <a:cubicBezTo>
                      <a:pt x="0" y="631"/>
                      <a:pt x="0" y="631"/>
                      <a:pt x="0" y="631"/>
                    </a:cubicBezTo>
                    <a:cubicBezTo>
                      <a:pt x="0" y="631"/>
                      <a:pt x="0" y="632"/>
                      <a:pt x="0" y="632"/>
                    </a:cubicBezTo>
                    <a:cubicBezTo>
                      <a:pt x="0" y="632"/>
                      <a:pt x="0" y="632"/>
                      <a:pt x="0" y="632"/>
                    </a:cubicBezTo>
                    <a:cubicBezTo>
                      <a:pt x="0" y="632"/>
                      <a:pt x="0" y="633"/>
                      <a:pt x="0" y="633"/>
                    </a:cubicBezTo>
                    <a:cubicBezTo>
                      <a:pt x="0" y="633"/>
                      <a:pt x="0" y="633"/>
                      <a:pt x="0" y="633"/>
                    </a:cubicBezTo>
                    <a:cubicBezTo>
                      <a:pt x="0" y="633"/>
                      <a:pt x="0" y="634"/>
                      <a:pt x="0" y="634"/>
                    </a:cubicBezTo>
                    <a:cubicBezTo>
                      <a:pt x="0" y="634"/>
                      <a:pt x="0" y="634"/>
                      <a:pt x="0" y="634"/>
                    </a:cubicBezTo>
                    <a:cubicBezTo>
                      <a:pt x="0" y="635"/>
                      <a:pt x="0" y="635"/>
                      <a:pt x="0" y="635"/>
                    </a:cubicBezTo>
                    <a:cubicBezTo>
                      <a:pt x="0" y="635"/>
                      <a:pt x="0" y="635"/>
                      <a:pt x="0" y="635"/>
                    </a:cubicBezTo>
                    <a:cubicBezTo>
                      <a:pt x="0" y="636"/>
                      <a:pt x="0" y="636"/>
                      <a:pt x="0" y="636"/>
                    </a:cubicBezTo>
                    <a:cubicBezTo>
                      <a:pt x="0" y="636"/>
                      <a:pt x="0" y="636"/>
                      <a:pt x="0" y="636"/>
                    </a:cubicBezTo>
                    <a:cubicBezTo>
                      <a:pt x="0" y="637"/>
                      <a:pt x="0" y="637"/>
                      <a:pt x="0" y="637"/>
                    </a:cubicBezTo>
                    <a:cubicBezTo>
                      <a:pt x="0" y="637"/>
                      <a:pt x="0" y="637"/>
                      <a:pt x="0" y="638"/>
                    </a:cubicBezTo>
                    <a:cubicBezTo>
                      <a:pt x="0" y="638"/>
                      <a:pt x="0" y="638"/>
                      <a:pt x="0" y="638"/>
                    </a:cubicBezTo>
                    <a:cubicBezTo>
                      <a:pt x="0" y="638"/>
                      <a:pt x="0" y="638"/>
                      <a:pt x="0" y="639"/>
                    </a:cubicBezTo>
                    <a:cubicBezTo>
                      <a:pt x="0" y="639"/>
                      <a:pt x="0" y="639"/>
                      <a:pt x="0" y="639"/>
                    </a:cubicBezTo>
                    <a:cubicBezTo>
                      <a:pt x="0" y="639"/>
                      <a:pt x="0" y="639"/>
                      <a:pt x="0" y="640"/>
                    </a:cubicBezTo>
                    <a:cubicBezTo>
                      <a:pt x="0" y="640"/>
                      <a:pt x="0" y="640"/>
                      <a:pt x="0" y="640"/>
                    </a:cubicBezTo>
                    <a:cubicBezTo>
                      <a:pt x="0" y="640"/>
                      <a:pt x="0" y="640"/>
                      <a:pt x="0" y="641"/>
                    </a:cubicBezTo>
                    <a:cubicBezTo>
                      <a:pt x="0" y="641"/>
                      <a:pt x="0" y="641"/>
                      <a:pt x="0" y="641"/>
                    </a:cubicBezTo>
                    <a:cubicBezTo>
                      <a:pt x="0" y="641"/>
                      <a:pt x="0" y="642"/>
                      <a:pt x="0" y="642"/>
                    </a:cubicBezTo>
                    <a:cubicBezTo>
                      <a:pt x="0" y="642"/>
                      <a:pt x="0" y="642"/>
                      <a:pt x="0" y="642"/>
                    </a:cubicBezTo>
                    <a:cubicBezTo>
                      <a:pt x="0" y="642"/>
                      <a:pt x="0" y="643"/>
                      <a:pt x="0" y="643"/>
                    </a:cubicBezTo>
                    <a:cubicBezTo>
                      <a:pt x="0" y="643"/>
                      <a:pt x="0" y="643"/>
                      <a:pt x="0" y="643"/>
                    </a:cubicBezTo>
                    <a:cubicBezTo>
                      <a:pt x="0" y="643"/>
                      <a:pt x="0" y="644"/>
                      <a:pt x="0" y="644"/>
                    </a:cubicBezTo>
                    <a:cubicBezTo>
                      <a:pt x="0" y="644"/>
                      <a:pt x="0" y="644"/>
                      <a:pt x="0" y="644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0" y="646"/>
                      <a:pt x="0" y="646"/>
                      <a:pt x="0" y="646"/>
                    </a:cubicBezTo>
                    <a:cubicBezTo>
                      <a:pt x="0" y="646"/>
                      <a:pt x="0" y="646"/>
                      <a:pt x="0" y="646"/>
                    </a:cubicBezTo>
                    <a:cubicBezTo>
                      <a:pt x="0" y="647"/>
                      <a:pt x="0" y="647"/>
                      <a:pt x="0" y="647"/>
                    </a:cubicBezTo>
                    <a:cubicBezTo>
                      <a:pt x="0" y="647"/>
                      <a:pt x="0" y="647"/>
                      <a:pt x="0" y="647"/>
                    </a:cubicBezTo>
                    <a:cubicBezTo>
                      <a:pt x="0" y="648"/>
                      <a:pt x="0" y="648"/>
                      <a:pt x="0" y="648"/>
                    </a:cubicBezTo>
                    <a:cubicBezTo>
                      <a:pt x="0" y="648"/>
                      <a:pt x="0" y="648"/>
                      <a:pt x="0" y="649"/>
                    </a:cubicBezTo>
                    <a:cubicBezTo>
                      <a:pt x="0" y="649"/>
                      <a:pt x="0" y="649"/>
                      <a:pt x="0" y="649"/>
                    </a:cubicBezTo>
                    <a:cubicBezTo>
                      <a:pt x="0" y="649"/>
                      <a:pt x="0" y="649"/>
                      <a:pt x="0" y="650"/>
                    </a:cubicBezTo>
                    <a:cubicBezTo>
                      <a:pt x="0" y="650"/>
                      <a:pt x="0" y="650"/>
                      <a:pt x="0" y="650"/>
                    </a:cubicBezTo>
                    <a:cubicBezTo>
                      <a:pt x="0" y="650"/>
                      <a:pt x="0" y="650"/>
                      <a:pt x="0" y="651"/>
                    </a:cubicBezTo>
                    <a:cubicBezTo>
                      <a:pt x="0" y="651"/>
                      <a:pt x="0" y="651"/>
                      <a:pt x="0" y="651"/>
                    </a:cubicBezTo>
                    <a:cubicBezTo>
                      <a:pt x="0" y="651"/>
                      <a:pt x="0" y="652"/>
                      <a:pt x="0" y="652"/>
                    </a:cubicBezTo>
                    <a:cubicBezTo>
                      <a:pt x="0" y="652"/>
                      <a:pt x="0" y="652"/>
                      <a:pt x="0" y="652"/>
                    </a:cubicBezTo>
                    <a:cubicBezTo>
                      <a:pt x="0" y="652"/>
                      <a:pt x="0" y="653"/>
                      <a:pt x="0" y="653"/>
                    </a:cubicBezTo>
                    <a:cubicBezTo>
                      <a:pt x="0" y="653"/>
                      <a:pt x="0" y="653"/>
                      <a:pt x="0" y="653"/>
                    </a:cubicBezTo>
                    <a:cubicBezTo>
                      <a:pt x="0" y="653"/>
                      <a:pt x="0" y="654"/>
                      <a:pt x="0" y="654"/>
                    </a:cubicBezTo>
                    <a:cubicBezTo>
                      <a:pt x="0" y="654"/>
                      <a:pt x="0" y="654"/>
                      <a:pt x="0" y="654"/>
                    </a:cubicBezTo>
                    <a:cubicBezTo>
                      <a:pt x="0" y="655"/>
                      <a:pt x="0" y="655"/>
                      <a:pt x="0" y="655"/>
                    </a:cubicBezTo>
                    <a:cubicBezTo>
                      <a:pt x="0" y="655"/>
                      <a:pt x="0" y="655"/>
                      <a:pt x="0" y="655"/>
                    </a:cubicBezTo>
                    <a:cubicBezTo>
                      <a:pt x="0" y="656"/>
                      <a:pt x="0" y="656"/>
                      <a:pt x="0" y="656"/>
                    </a:cubicBezTo>
                    <a:cubicBezTo>
                      <a:pt x="0" y="656"/>
                      <a:pt x="0" y="656"/>
                      <a:pt x="0" y="656"/>
                    </a:cubicBezTo>
                    <a:cubicBezTo>
                      <a:pt x="0" y="657"/>
                      <a:pt x="0" y="657"/>
                      <a:pt x="0" y="657"/>
                    </a:cubicBezTo>
                    <a:cubicBezTo>
                      <a:pt x="0" y="657"/>
                      <a:pt x="0" y="657"/>
                      <a:pt x="0" y="657"/>
                    </a:cubicBezTo>
                    <a:cubicBezTo>
                      <a:pt x="0" y="658"/>
                      <a:pt x="0" y="658"/>
                      <a:pt x="0" y="658"/>
                    </a:cubicBezTo>
                    <a:cubicBezTo>
                      <a:pt x="0" y="658"/>
                      <a:pt x="0" y="658"/>
                      <a:pt x="0" y="659"/>
                    </a:cubicBezTo>
                    <a:cubicBezTo>
                      <a:pt x="0" y="659"/>
                      <a:pt x="0" y="659"/>
                      <a:pt x="0" y="659"/>
                    </a:cubicBezTo>
                    <a:cubicBezTo>
                      <a:pt x="0" y="659"/>
                      <a:pt x="0" y="659"/>
                      <a:pt x="0" y="660"/>
                    </a:cubicBezTo>
                    <a:cubicBezTo>
                      <a:pt x="0" y="660"/>
                      <a:pt x="0" y="660"/>
                      <a:pt x="0" y="660"/>
                    </a:cubicBezTo>
                    <a:cubicBezTo>
                      <a:pt x="0" y="660"/>
                      <a:pt x="0" y="660"/>
                      <a:pt x="0" y="661"/>
                    </a:cubicBezTo>
                    <a:cubicBezTo>
                      <a:pt x="0" y="661"/>
                      <a:pt x="0" y="661"/>
                      <a:pt x="0" y="661"/>
                    </a:cubicBezTo>
                    <a:cubicBezTo>
                      <a:pt x="0" y="661"/>
                      <a:pt x="0" y="662"/>
                      <a:pt x="0" y="662"/>
                    </a:cubicBezTo>
                    <a:cubicBezTo>
                      <a:pt x="0" y="662"/>
                      <a:pt x="0" y="662"/>
                      <a:pt x="0" y="662"/>
                    </a:cubicBezTo>
                    <a:cubicBezTo>
                      <a:pt x="0" y="662"/>
                      <a:pt x="0" y="663"/>
                      <a:pt x="0" y="663"/>
                    </a:cubicBezTo>
                    <a:cubicBezTo>
                      <a:pt x="0" y="663"/>
                      <a:pt x="0" y="663"/>
                      <a:pt x="0" y="663"/>
                    </a:cubicBezTo>
                    <a:cubicBezTo>
                      <a:pt x="0" y="663"/>
                      <a:pt x="0" y="664"/>
                      <a:pt x="0" y="664"/>
                    </a:cubicBezTo>
                    <a:cubicBezTo>
                      <a:pt x="0" y="664"/>
                      <a:pt x="0" y="664"/>
                      <a:pt x="0" y="664"/>
                    </a:cubicBezTo>
                    <a:cubicBezTo>
                      <a:pt x="0" y="665"/>
                      <a:pt x="0" y="665"/>
                      <a:pt x="0" y="665"/>
                    </a:cubicBezTo>
                    <a:cubicBezTo>
                      <a:pt x="0" y="665"/>
                      <a:pt x="0" y="665"/>
                      <a:pt x="0" y="665"/>
                    </a:cubicBezTo>
                    <a:cubicBezTo>
                      <a:pt x="0" y="666"/>
                      <a:pt x="0" y="666"/>
                      <a:pt x="0" y="666"/>
                    </a:cubicBezTo>
                    <a:cubicBezTo>
                      <a:pt x="0" y="666"/>
                      <a:pt x="0" y="666"/>
                      <a:pt x="0" y="666"/>
                    </a:cubicBezTo>
                    <a:cubicBezTo>
                      <a:pt x="0" y="667"/>
                      <a:pt x="0" y="667"/>
                      <a:pt x="0" y="667"/>
                    </a:cubicBezTo>
                    <a:cubicBezTo>
                      <a:pt x="0" y="667"/>
                      <a:pt x="0" y="667"/>
                      <a:pt x="0" y="667"/>
                    </a:cubicBezTo>
                    <a:cubicBezTo>
                      <a:pt x="0" y="668"/>
                      <a:pt x="0" y="668"/>
                      <a:pt x="0" y="668"/>
                    </a:cubicBezTo>
                    <a:cubicBezTo>
                      <a:pt x="0" y="668"/>
                      <a:pt x="0" y="668"/>
                      <a:pt x="0" y="669"/>
                    </a:cubicBezTo>
                    <a:cubicBezTo>
                      <a:pt x="0" y="669"/>
                      <a:pt x="0" y="669"/>
                      <a:pt x="0" y="669"/>
                    </a:cubicBezTo>
                    <a:cubicBezTo>
                      <a:pt x="0" y="669"/>
                      <a:pt x="0" y="669"/>
                      <a:pt x="0" y="670"/>
                    </a:cubicBezTo>
                    <a:cubicBezTo>
                      <a:pt x="0" y="670"/>
                      <a:pt x="0" y="670"/>
                      <a:pt x="0" y="670"/>
                    </a:cubicBezTo>
                    <a:cubicBezTo>
                      <a:pt x="0" y="670"/>
                      <a:pt x="0" y="670"/>
                      <a:pt x="0" y="671"/>
                    </a:cubicBezTo>
                    <a:cubicBezTo>
                      <a:pt x="0" y="671"/>
                      <a:pt x="0" y="671"/>
                      <a:pt x="0" y="671"/>
                    </a:cubicBezTo>
                    <a:cubicBezTo>
                      <a:pt x="0" y="671"/>
                      <a:pt x="0" y="672"/>
                      <a:pt x="0" y="672"/>
                    </a:cubicBezTo>
                    <a:cubicBezTo>
                      <a:pt x="0" y="672"/>
                      <a:pt x="0" y="672"/>
                      <a:pt x="0" y="672"/>
                    </a:cubicBezTo>
                    <a:cubicBezTo>
                      <a:pt x="0" y="672"/>
                      <a:pt x="0" y="673"/>
                      <a:pt x="0" y="673"/>
                    </a:cubicBezTo>
                    <a:cubicBezTo>
                      <a:pt x="0" y="673"/>
                      <a:pt x="0" y="673"/>
                      <a:pt x="0" y="673"/>
                    </a:cubicBezTo>
                    <a:cubicBezTo>
                      <a:pt x="0" y="673"/>
                      <a:pt x="0" y="674"/>
                      <a:pt x="0" y="674"/>
                    </a:cubicBezTo>
                    <a:cubicBezTo>
                      <a:pt x="0" y="674"/>
                      <a:pt x="0" y="674"/>
                      <a:pt x="0" y="674"/>
                    </a:cubicBezTo>
                    <a:cubicBezTo>
                      <a:pt x="0" y="674"/>
                      <a:pt x="0" y="675"/>
                      <a:pt x="0" y="675"/>
                    </a:cubicBezTo>
                    <a:cubicBezTo>
                      <a:pt x="0" y="675"/>
                      <a:pt x="0" y="675"/>
                      <a:pt x="0" y="675"/>
                    </a:cubicBezTo>
                    <a:cubicBezTo>
                      <a:pt x="0" y="676"/>
                      <a:pt x="0" y="676"/>
                      <a:pt x="0" y="676"/>
                    </a:cubicBezTo>
                    <a:cubicBezTo>
                      <a:pt x="0" y="676"/>
                      <a:pt x="0" y="676"/>
                      <a:pt x="0" y="676"/>
                    </a:cubicBezTo>
                    <a:cubicBezTo>
                      <a:pt x="0" y="677"/>
                      <a:pt x="0" y="677"/>
                      <a:pt x="0" y="677"/>
                    </a:cubicBezTo>
                    <a:cubicBezTo>
                      <a:pt x="0" y="677"/>
                      <a:pt x="0" y="677"/>
                      <a:pt x="0" y="677"/>
                    </a:cubicBezTo>
                    <a:cubicBezTo>
                      <a:pt x="0" y="678"/>
                      <a:pt x="0" y="678"/>
                      <a:pt x="0" y="678"/>
                    </a:cubicBezTo>
                    <a:cubicBezTo>
                      <a:pt x="0" y="678"/>
                      <a:pt x="0" y="678"/>
                      <a:pt x="0" y="679"/>
                    </a:cubicBezTo>
                    <a:cubicBezTo>
                      <a:pt x="0" y="679"/>
                      <a:pt x="0" y="679"/>
                      <a:pt x="0" y="679"/>
                    </a:cubicBezTo>
                    <a:cubicBezTo>
                      <a:pt x="0" y="679"/>
                      <a:pt x="0" y="679"/>
                      <a:pt x="0" y="680"/>
                    </a:cubicBezTo>
                    <a:cubicBezTo>
                      <a:pt x="0" y="680"/>
                      <a:pt x="0" y="680"/>
                      <a:pt x="0" y="680"/>
                    </a:cubicBezTo>
                    <a:cubicBezTo>
                      <a:pt x="0" y="680"/>
                      <a:pt x="0" y="680"/>
                      <a:pt x="0" y="681"/>
                    </a:cubicBezTo>
                    <a:cubicBezTo>
                      <a:pt x="0" y="681"/>
                      <a:pt x="0" y="681"/>
                      <a:pt x="0" y="681"/>
                    </a:cubicBezTo>
                    <a:cubicBezTo>
                      <a:pt x="0" y="681"/>
                      <a:pt x="0" y="682"/>
                      <a:pt x="0" y="682"/>
                    </a:cubicBezTo>
                    <a:cubicBezTo>
                      <a:pt x="0" y="682"/>
                      <a:pt x="0" y="682"/>
                      <a:pt x="0" y="682"/>
                    </a:cubicBezTo>
                    <a:cubicBezTo>
                      <a:pt x="0" y="682"/>
                      <a:pt x="0" y="683"/>
                      <a:pt x="0" y="683"/>
                    </a:cubicBezTo>
                    <a:cubicBezTo>
                      <a:pt x="0" y="683"/>
                      <a:pt x="0" y="683"/>
                      <a:pt x="0" y="683"/>
                    </a:cubicBezTo>
                    <a:cubicBezTo>
                      <a:pt x="0" y="683"/>
                      <a:pt x="0" y="684"/>
                      <a:pt x="0" y="684"/>
                    </a:cubicBezTo>
                    <a:cubicBezTo>
                      <a:pt x="0" y="684"/>
                      <a:pt x="0" y="684"/>
                      <a:pt x="0" y="684"/>
                    </a:cubicBezTo>
                    <a:cubicBezTo>
                      <a:pt x="0" y="684"/>
                      <a:pt x="0" y="685"/>
                      <a:pt x="0" y="685"/>
                    </a:cubicBezTo>
                    <a:cubicBezTo>
                      <a:pt x="0" y="685"/>
                      <a:pt x="0" y="685"/>
                      <a:pt x="0" y="685"/>
                    </a:cubicBezTo>
                    <a:cubicBezTo>
                      <a:pt x="0" y="686"/>
                      <a:pt x="0" y="686"/>
                      <a:pt x="0" y="686"/>
                    </a:cubicBezTo>
                    <a:cubicBezTo>
                      <a:pt x="0" y="686"/>
                      <a:pt x="0" y="686"/>
                      <a:pt x="0" y="686"/>
                    </a:cubicBezTo>
                    <a:cubicBezTo>
                      <a:pt x="0" y="687"/>
                      <a:pt x="0" y="687"/>
                      <a:pt x="0" y="687"/>
                    </a:cubicBezTo>
                    <a:cubicBezTo>
                      <a:pt x="0" y="687"/>
                      <a:pt x="0" y="687"/>
                      <a:pt x="0" y="687"/>
                    </a:cubicBezTo>
                    <a:cubicBezTo>
                      <a:pt x="0" y="688"/>
                      <a:pt x="0" y="688"/>
                      <a:pt x="0" y="688"/>
                    </a:cubicBezTo>
                    <a:cubicBezTo>
                      <a:pt x="0" y="688"/>
                      <a:pt x="0" y="688"/>
                      <a:pt x="0" y="689"/>
                    </a:cubicBezTo>
                    <a:cubicBezTo>
                      <a:pt x="0" y="689"/>
                      <a:pt x="0" y="689"/>
                      <a:pt x="0" y="689"/>
                    </a:cubicBezTo>
                    <a:cubicBezTo>
                      <a:pt x="0" y="689"/>
                      <a:pt x="0" y="689"/>
                      <a:pt x="0" y="690"/>
                    </a:cubicBezTo>
                    <a:cubicBezTo>
                      <a:pt x="0" y="690"/>
                      <a:pt x="0" y="690"/>
                      <a:pt x="0" y="690"/>
                    </a:cubicBezTo>
                    <a:cubicBezTo>
                      <a:pt x="0" y="690"/>
                      <a:pt x="0" y="690"/>
                      <a:pt x="0" y="691"/>
                    </a:cubicBezTo>
                    <a:cubicBezTo>
                      <a:pt x="0" y="691"/>
                      <a:pt x="0" y="691"/>
                      <a:pt x="0" y="691"/>
                    </a:cubicBezTo>
                    <a:cubicBezTo>
                      <a:pt x="0" y="691"/>
                      <a:pt x="0" y="691"/>
                      <a:pt x="0" y="692"/>
                    </a:cubicBezTo>
                    <a:cubicBezTo>
                      <a:pt x="0" y="692"/>
                      <a:pt x="0" y="692"/>
                      <a:pt x="0" y="692"/>
                    </a:cubicBezTo>
                    <a:cubicBezTo>
                      <a:pt x="0" y="692"/>
                      <a:pt x="0" y="693"/>
                      <a:pt x="0" y="693"/>
                    </a:cubicBezTo>
                    <a:cubicBezTo>
                      <a:pt x="0" y="693"/>
                      <a:pt x="0" y="693"/>
                      <a:pt x="0" y="693"/>
                    </a:cubicBezTo>
                    <a:cubicBezTo>
                      <a:pt x="0" y="693"/>
                      <a:pt x="0" y="694"/>
                      <a:pt x="0" y="694"/>
                    </a:cubicBezTo>
                    <a:cubicBezTo>
                      <a:pt x="0" y="694"/>
                      <a:pt x="0" y="694"/>
                      <a:pt x="0" y="694"/>
                    </a:cubicBezTo>
                    <a:cubicBezTo>
                      <a:pt x="0" y="694"/>
                      <a:pt x="0" y="695"/>
                      <a:pt x="0" y="695"/>
                    </a:cubicBezTo>
                    <a:cubicBezTo>
                      <a:pt x="0" y="695"/>
                      <a:pt x="0" y="695"/>
                      <a:pt x="0" y="695"/>
                    </a:cubicBezTo>
                    <a:cubicBezTo>
                      <a:pt x="0" y="696"/>
                      <a:pt x="0" y="696"/>
                      <a:pt x="0" y="696"/>
                    </a:cubicBezTo>
                    <a:cubicBezTo>
                      <a:pt x="0" y="696"/>
                      <a:pt x="0" y="696"/>
                      <a:pt x="0" y="696"/>
                    </a:cubicBezTo>
                    <a:cubicBezTo>
                      <a:pt x="0" y="697"/>
                      <a:pt x="0" y="697"/>
                      <a:pt x="0" y="697"/>
                    </a:cubicBezTo>
                    <a:cubicBezTo>
                      <a:pt x="0" y="697"/>
                      <a:pt x="0" y="697"/>
                      <a:pt x="0" y="697"/>
                    </a:cubicBezTo>
                    <a:cubicBezTo>
                      <a:pt x="0" y="698"/>
                      <a:pt x="0" y="698"/>
                      <a:pt x="0" y="698"/>
                    </a:cubicBezTo>
                    <a:cubicBezTo>
                      <a:pt x="0" y="698"/>
                      <a:pt x="0" y="698"/>
                      <a:pt x="0" y="699"/>
                    </a:cubicBezTo>
                    <a:cubicBezTo>
                      <a:pt x="0" y="699"/>
                      <a:pt x="0" y="699"/>
                      <a:pt x="0" y="699"/>
                    </a:cubicBezTo>
                    <a:cubicBezTo>
                      <a:pt x="0" y="699"/>
                      <a:pt x="0" y="699"/>
                      <a:pt x="0" y="700"/>
                    </a:cubicBezTo>
                    <a:cubicBezTo>
                      <a:pt x="0" y="700"/>
                      <a:pt x="0" y="700"/>
                      <a:pt x="0" y="700"/>
                    </a:cubicBezTo>
                    <a:cubicBezTo>
                      <a:pt x="0" y="700"/>
                      <a:pt x="0" y="700"/>
                      <a:pt x="0" y="701"/>
                    </a:cubicBezTo>
                    <a:cubicBezTo>
                      <a:pt x="0" y="701"/>
                      <a:pt x="0" y="701"/>
                      <a:pt x="0" y="701"/>
                    </a:cubicBezTo>
                    <a:cubicBezTo>
                      <a:pt x="0" y="701"/>
                      <a:pt x="0" y="701"/>
                      <a:pt x="0" y="702"/>
                    </a:cubicBezTo>
                    <a:cubicBezTo>
                      <a:pt x="0" y="702"/>
                      <a:pt x="0" y="702"/>
                      <a:pt x="0" y="702"/>
                    </a:cubicBezTo>
                    <a:cubicBezTo>
                      <a:pt x="0" y="702"/>
                      <a:pt x="0" y="703"/>
                      <a:pt x="0" y="703"/>
                    </a:cubicBezTo>
                    <a:cubicBezTo>
                      <a:pt x="0" y="703"/>
                      <a:pt x="0" y="703"/>
                      <a:pt x="0" y="703"/>
                    </a:cubicBezTo>
                    <a:cubicBezTo>
                      <a:pt x="0" y="703"/>
                      <a:pt x="0" y="704"/>
                      <a:pt x="0" y="704"/>
                    </a:cubicBezTo>
                    <a:cubicBezTo>
                      <a:pt x="0" y="704"/>
                      <a:pt x="0" y="704"/>
                      <a:pt x="0" y="704"/>
                    </a:cubicBezTo>
                    <a:cubicBezTo>
                      <a:pt x="0" y="704"/>
                      <a:pt x="0" y="705"/>
                      <a:pt x="0" y="705"/>
                    </a:cubicBezTo>
                    <a:cubicBezTo>
                      <a:pt x="0" y="705"/>
                      <a:pt x="0" y="705"/>
                      <a:pt x="0" y="705"/>
                    </a:cubicBezTo>
                    <a:cubicBezTo>
                      <a:pt x="0" y="706"/>
                      <a:pt x="0" y="706"/>
                      <a:pt x="0" y="706"/>
                    </a:cubicBezTo>
                    <a:cubicBezTo>
                      <a:pt x="0" y="706"/>
                      <a:pt x="0" y="706"/>
                      <a:pt x="0" y="706"/>
                    </a:cubicBezTo>
                    <a:cubicBezTo>
                      <a:pt x="0" y="707"/>
                      <a:pt x="0" y="707"/>
                      <a:pt x="0" y="707"/>
                    </a:cubicBezTo>
                    <a:cubicBezTo>
                      <a:pt x="0" y="707"/>
                      <a:pt x="0" y="707"/>
                      <a:pt x="0" y="707"/>
                    </a:cubicBezTo>
                    <a:cubicBezTo>
                      <a:pt x="0" y="708"/>
                      <a:pt x="0" y="708"/>
                      <a:pt x="0" y="708"/>
                    </a:cubicBezTo>
                    <a:cubicBezTo>
                      <a:pt x="0" y="708"/>
                      <a:pt x="0" y="708"/>
                      <a:pt x="0" y="709"/>
                    </a:cubicBezTo>
                    <a:cubicBezTo>
                      <a:pt x="0" y="709"/>
                      <a:pt x="0" y="709"/>
                      <a:pt x="0" y="709"/>
                    </a:cubicBezTo>
                    <a:cubicBezTo>
                      <a:pt x="0" y="709"/>
                      <a:pt x="0" y="709"/>
                      <a:pt x="0" y="710"/>
                    </a:cubicBezTo>
                    <a:cubicBezTo>
                      <a:pt x="0" y="710"/>
                      <a:pt x="0" y="710"/>
                      <a:pt x="0" y="710"/>
                    </a:cubicBezTo>
                    <a:cubicBezTo>
                      <a:pt x="0" y="710"/>
                      <a:pt x="0" y="710"/>
                      <a:pt x="0" y="711"/>
                    </a:cubicBezTo>
                    <a:cubicBezTo>
                      <a:pt x="0" y="711"/>
                      <a:pt x="0" y="711"/>
                      <a:pt x="0" y="711"/>
                    </a:cubicBezTo>
                    <a:cubicBezTo>
                      <a:pt x="0" y="711"/>
                      <a:pt x="0" y="711"/>
                      <a:pt x="0" y="712"/>
                    </a:cubicBezTo>
                    <a:cubicBezTo>
                      <a:pt x="0" y="712"/>
                      <a:pt x="0" y="712"/>
                      <a:pt x="0" y="712"/>
                    </a:cubicBezTo>
                    <a:cubicBezTo>
                      <a:pt x="0" y="712"/>
                      <a:pt x="0" y="713"/>
                      <a:pt x="0" y="713"/>
                    </a:cubicBezTo>
                    <a:cubicBezTo>
                      <a:pt x="0" y="713"/>
                      <a:pt x="0" y="713"/>
                      <a:pt x="0" y="713"/>
                    </a:cubicBezTo>
                    <a:cubicBezTo>
                      <a:pt x="0" y="713"/>
                      <a:pt x="0" y="714"/>
                      <a:pt x="0" y="714"/>
                    </a:cubicBezTo>
                    <a:cubicBezTo>
                      <a:pt x="0" y="714"/>
                      <a:pt x="0" y="714"/>
                      <a:pt x="0" y="714"/>
                    </a:cubicBezTo>
                    <a:cubicBezTo>
                      <a:pt x="0" y="714"/>
                      <a:pt x="0" y="715"/>
                      <a:pt x="0" y="715"/>
                    </a:cubicBezTo>
                    <a:cubicBezTo>
                      <a:pt x="0" y="715"/>
                      <a:pt x="0" y="715"/>
                      <a:pt x="0" y="715"/>
                    </a:cubicBezTo>
                    <a:cubicBezTo>
                      <a:pt x="0" y="716"/>
                      <a:pt x="0" y="716"/>
                      <a:pt x="0" y="716"/>
                    </a:cubicBezTo>
                    <a:cubicBezTo>
                      <a:pt x="0" y="716"/>
                      <a:pt x="0" y="716"/>
                      <a:pt x="0" y="716"/>
                    </a:cubicBezTo>
                    <a:cubicBezTo>
                      <a:pt x="0" y="717"/>
                      <a:pt x="0" y="717"/>
                      <a:pt x="0" y="717"/>
                    </a:cubicBezTo>
                    <a:cubicBezTo>
                      <a:pt x="0" y="717"/>
                      <a:pt x="0" y="717"/>
                      <a:pt x="0" y="717"/>
                    </a:cubicBezTo>
                    <a:cubicBezTo>
                      <a:pt x="0" y="718"/>
                      <a:pt x="0" y="718"/>
                      <a:pt x="0" y="718"/>
                    </a:cubicBezTo>
                    <a:cubicBezTo>
                      <a:pt x="0" y="718"/>
                      <a:pt x="0" y="718"/>
                      <a:pt x="0" y="718"/>
                    </a:cubicBezTo>
                    <a:cubicBezTo>
                      <a:pt x="0" y="719"/>
                      <a:pt x="0" y="719"/>
                      <a:pt x="0" y="719"/>
                    </a:cubicBezTo>
                    <a:cubicBezTo>
                      <a:pt x="0" y="719"/>
                      <a:pt x="0" y="719"/>
                      <a:pt x="0" y="720"/>
                    </a:cubicBezTo>
                    <a:cubicBezTo>
                      <a:pt x="0" y="720"/>
                      <a:pt x="0" y="720"/>
                      <a:pt x="0" y="720"/>
                    </a:cubicBezTo>
                    <a:cubicBezTo>
                      <a:pt x="0" y="720"/>
                      <a:pt x="0" y="720"/>
                      <a:pt x="0" y="721"/>
                    </a:cubicBezTo>
                    <a:cubicBezTo>
                      <a:pt x="0" y="721"/>
                      <a:pt x="0" y="721"/>
                      <a:pt x="0" y="721"/>
                    </a:cubicBezTo>
                    <a:cubicBezTo>
                      <a:pt x="0" y="721"/>
                      <a:pt x="0" y="721"/>
                      <a:pt x="0" y="722"/>
                    </a:cubicBezTo>
                    <a:cubicBezTo>
                      <a:pt x="0" y="722"/>
                      <a:pt x="0" y="722"/>
                      <a:pt x="0" y="722"/>
                    </a:cubicBezTo>
                    <a:cubicBezTo>
                      <a:pt x="0" y="722"/>
                      <a:pt x="0" y="723"/>
                      <a:pt x="0" y="723"/>
                    </a:cubicBezTo>
                    <a:cubicBezTo>
                      <a:pt x="0" y="723"/>
                      <a:pt x="0" y="723"/>
                      <a:pt x="0" y="723"/>
                    </a:cubicBezTo>
                    <a:cubicBezTo>
                      <a:pt x="0" y="723"/>
                      <a:pt x="0" y="724"/>
                      <a:pt x="0" y="724"/>
                    </a:cubicBezTo>
                    <a:cubicBezTo>
                      <a:pt x="0" y="724"/>
                      <a:pt x="0" y="724"/>
                      <a:pt x="0" y="724"/>
                    </a:cubicBezTo>
                    <a:cubicBezTo>
                      <a:pt x="0" y="724"/>
                      <a:pt x="0" y="725"/>
                      <a:pt x="0" y="725"/>
                    </a:cubicBezTo>
                    <a:cubicBezTo>
                      <a:pt x="0" y="725"/>
                      <a:pt x="0" y="725"/>
                      <a:pt x="0" y="725"/>
                    </a:cubicBezTo>
                    <a:cubicBezTo>
                      <a:pt x="0" y="726"/>
                      <a:pt x="0" y="726"/>
                      <a:pt x="0" y="726"/>
                    </a:cubicBezTo>
                    <a:cubicBezTo>
                      <a:pt x="0" y="726"/>
                      <a:pt x="0" y="726"/>
                      <a:pt x="0" y="726"/>
                    </a:cubicBezTo>
                    <a:cubicBezTo>
                      <a:pt x="0" y="727"/>
                      <a:pt x="0" y="727"/>
                      <a:pt x="0" y="727"/>
                    </a:cubicBezTo>
                    <a:cubicBezTo>
                      <a:pt x="0" y="727"/>
                      <a:pt x="0" y="727"/>
                      <a:pt x="0" y="727"/>
                    </a:cubicBezTo>
                    <a:cubicBezTo>
                      <a:pt x="0" y="728"/>
                      <a:pt x="0" y="728"/>
                      <a:pt x="0" y="728"/>
                    </a:cubicBezTo>
                    <a:cubicBezTo>
                      <a:pt x="0" y="728"/>
                      <a:pt x="0" y="728"/>
                      <a:pt x="0" y="728"/>
                    </a:cubicBezTo>
                    <a:cubicBezTo>
                      <a:pt x="0" y="729"/>
                      <a:pt x="0" y="729"/>
                      <a:pt x="0" y="729"/>
                    </a:cubicBezTo>
                    <a:cubicBezTo>
                      <a:pt x="0" y="729"/>
                      <a:pt x="0" y="729"/>
                      <a:pt x="0" y="730"/>
                    </a:cubicBezTo>
                    <a:cubicBezTo>
                      <a:pt x="0" y="730"/>
                      <a:pt x="0" y="730"/>
                      <a:pt x="0" y="730"/>
                    </a:cubicBezTo>
                    <a:cubicBezTo>
                      <a:pt x="0" y="730"/>
                      <a:pt x="0" y="730"/>
                      <a:pt x="0" y="731"/>
                    </a:cubicBezTo>
                    <a:cubicBezTo>
                      <a:pt x="0" y="731"/>
                      <a:pt x="0" y="731"/>
                      <a:pt x="0" y="731"/>
                    </a:cubicBezTo>
                    <a:cubicBezTo>
                      <a:pt x="0" y="731"/>
                      <a:pt x="0" y="731"/>
                      <a:pt x="0" y="732"/>
                    </a:cubicBezTo>
                    <a:cubicBezTo>
                      <a:pt x="0" y="732"/>
                      <a:pt x="0" y="732"/>
                      <a:pt x="0" y="732"/>
                    </a:cubicBezTo>
                    <a:cubicBezTo>
                      <a:pt x="0" y="732"/>
                      <a:pt x="0" y="733"/>
                      <a:pt x="0" y="733"/>
                    </a:cubicBezTo>
                    <a:cubicBezTo>
                      <a:pt x="0" y="733"/>
                      <a:pt x="0" y="733"/>
                      <a:pt x="0" y="733"/>
                    </a:cubicBezTo>
                    <a:cubicBezTo>
                      <a:pt x="0" y="733"/>
                      <a:pt x="0" y="734"/>
                      <a:pt x="0" y="734"/>
                    </a:cubicBezTo>
                    <a:cubicBezTo>
                      <a:pt x="0" y="874"/>
                      <a:pt x="92" y="1015"/>
                      <a:pt x="278" y="1122"/>
                    </a:cubicBezTo>
                    <a:cubicBezTo>
                      <a:pt x="649" y="1336"/>
                      <a:pt x="1250" y="1336"/>
                      <a:pt x="1621" y="1122"/>
                    </a:cubicBezTo>
                    <a:cubicBezTo>
                      <a:pt x="1806" y="1015"/>
                      <a:pt x="1899" y="874"/>
                      <a:pt x="1899" y="734"/>
                    </a:cubicBezTo>
                    <a:cubicBezTo>
                      <a:pt x="1899" y="734"/>
                      <a:pt x="1899" y="733"/>
                      <a:pt x="1899" y="733"/>
                    </a:cubicBezTo>
                    <a:cubicBezTo>
                      <a:pt x="1899" y="733"/>
                      <a:pt x="1899" y="733"/>
                      <a:pt x="1899" y="733"/>
                    </a:cubicBezTo>
                    <a:cubicBezTo>
                      <a:pt x="1899" y="733"/>
                      <a:pt x="1899" y="732"/>
                      <a:pt x="1899" y="732"/>
                    </a:cubicBezTo>
                    <a:cubicBezTo>
                      <a:pt x="1899" y="732"/>
                      <a:pt x="1899" y="732"/>
                      <a:pt x="1899" y="732"/>
                    </a:cubicBezTo>
                    <a:cubicBezTo>
                      <a:pt x="1899" y="731"/>
                      <a:pt x="1899" y="731"/>
                      <a:pt x="1899" y="731"/>
                    </a:cubicBezTo>
                    <a:cubicBezTo>
                      <a:pt x="1899" y="731"/>
                      <a:pt x="1899" y="731"/>
                      <a:pt x="1899" y="731"/>
                    </a:cubicBezTo>
                    <a:cubicBezTo>
                      <a:pt x="1899" y="730"/>
                      <a:pt x="1899" y="730"/>
                      <a:pt x="1899" y="730"/>
                    </a:cubicBezTo>
                    <a:cubicBezTo>
                      <a:pt x="1899" y="730"/>
                      <a:pt x="1899" y="730"/>
                      <a:pt x="1899" y="730"/>
                    </a:cubicBezTo>
                    <a:cubicBezTo>
                      <a:pt x="1899" y="729"/>
                      <a:pt x="1899" y="729"/>
                      <a:pt x="1899" y="729"/>
                    </a:cubicBezTo>
                    <a:cubicBezTo>
                      <a:pt x="1899" y="729"/>
                      <a:pt x="1899" y="729"/>
                      <a:pt x="1899" y="728"/>
                    </a:cubicBezTo>
                    <a:cubicBezTo>
                      <a:pt x="1899" y="728"/>
                      <a:pt x="1899" y="728"/>
                      <a:pt x="1899" y="728"/>
                    </a:cubicBezTo>
                    <a:cubicBezTo>
                      <a:pt x="1899" y="728"/>
                      <a:pt x="1899" y="728"/>
                      <a:pt x="1899" y="727"/>
                    </a:cubicBezTo>
                    <a:cubicBezTo>
                      <a:pt x="1899" y="727"/>
                      <a:pt x="1899" y="727"/>
                      <a:pt x="1899" y="727"/>
                    </a:cubicBezTo>
                    <a:cubicBezTo>
                      <a:pt x="1899" y="727"/>
                      <a:pt x="1899" y="727"/>
                      <a:pt x="1899" y="726"/>
                    </a:cubicBezTo>
                    <a:cubicBezTo>
                      <a:pt x="1899" y="726"/>
                      <a:pt x="1899" y="726"/>
                      <a:pt x="1899" y="726"/>
                    </a:cubicBezTo>
                    <a:cubicBezTo>
                      <a:pt x="1899" y="726"/>
                      <a:pt x="1899" y="726"/>
                      <a:pt x="1899" y="725"/>
                    </a:cubicBezTo>
                    <a:cubicBezTo>
                      <a:pt x="1899" y="725"/>
                      <a:pt x="1899" y="725"/>
                      <a:pt x="1899" y="725"/>
                    </a:cubicBezTo>
                    <a:cubicBezTo>
                      <a:pt x="1899" y="725"/>
                      <a:pt x="1899" y="724"/>
                      <a:pt x="1899" y="724"/>
                    </a:cubicBezTo>
                    <a:cubicBezTo>
                      <a:pt x="1899" y="724"/>
                      <a:pt x="1899" y="724"/>
                      <a:pt x="1899" y="724"/>
                    </a:cubicBezTo>
                    <a:cubicBezTo>
                      <a:pt x="1899" y="724"/>
                      <a:pt x="1899" y="723"/>
                      <a:pt x="1899" y="723"/>
                    </a:cubicBezTo>
                    <a:cubicBezTo>
                      <a:pt x="1899" y="723"/>
                      <a:pt x="1899" y="723"/>
                      <a:pt x="1899" y="723"/>
                    </a:cubicBezTo>
                    <a:cubicBezTo>
                      <a:pt x="1899" y="723"/>
                      <a:pt x="1899" y="722"/>
                      <a:pt x="1899" y="722"/>
                    </a:cubicBezTo>
                    <a:cubicBezTo>
                      <a:pt x="1899" y="722"/>
                      <a:pt x="1899" y="722"/>
                      <a:pt x="1899" y="722"/>
                    </a:cubicBezTo>
                    <a:cubicBezTo>
                      <a:pt x="1899" y="721"/>
                      <a:pt x="1899" y="721"/>
                      <a:pt x="1899" y="721"/>
                    </a:cubicBezTo>
                    <a:cubicBezTo>
                      <a:pt x="1899" y="721"/>
                      <a:pt x="1899" y="721"/>
                      <a:pt x="1899" y="721"/>
                    </a:cubicBezTo>
                    <a:cubicBezTo>
                      <a:pt x="1899" y="720"/>
                      <a:pt x="1899" y="720"/>
                      <a:pt x="1899" y="720"/>
                    </a:cubicBezTo>
                    <a:cubicBezTo>
                      <a:pt x="1899" y="720"/>
                      <a:pt x="1899" y="720"/>
                      <a:pt x="1899" y="720"/>
                    </a:cubicBezTo>
                    <a:cubicBezTo>
                      <a:pt x="1899" y="719"/>
                      <a:pt x="1899" y="719"/>
                      <a:pt x="1899" y="719"/>
                    </a:cubicBezTo>
                    <a:cubicBezTo>
                      <a:pt x="1899" y="719"/>
                      <a:pt x="1899" y="719"/>
                      <a:pt x="1899" y="718"/>
                    </a:cubicBezTo>
                    <a:cubicBezTo>
                      <a:pt x="1899" y="718"/>
                      <a:pt x="1899" y="718"/>
                      <a:pt x="1899" y="718"/>
                    </a:cubicBezTo>
                    <a:cubicBezTo>
                      <a:pt x="1899" y="718"/>
                      <a:pt x="1899" y="718"/>
                      <a:pt x="1899" y="717"/>
                    </a:cubicBezTo>
                    <a:cubicBezTo>
                      <a:pt x="1899" y="717"/>
                      <a:pt x="1899" y="717"/>
                      <a:pt x="1899" y="717"/>
                    </a:cubicBezTo>
                    <a:cubicBezTo>
                      <a:pt x="1899" y="717"/>
                      <a:pt x="1899" y="717"/>
                      <a:pt x="1899" y="716"/>
                    </a:cubicBezTo>
                    <a:cubicBezTo>
                      <a:pt x="1899" y="716"/>
                      <a:pt x="1899" y="716"/>
                      <a:pt x="1899" y="716"/>
                    </a:cubicBezTo>
                    <a:cubicBezTo>
                      <a:pt x="1899" y="716"/>
                      <a:pt x="1899" y="716"/>
                      <a:pt x="1899" y="715"/>
                    </a:cubicBezTo>
                    <a:cubicBezTo>
                      <a:pt x="1899" y="715"/>
                      <a:pt x="1899" y="715"/>
                      <a:pt x="1899" y="715"/>
                    </a:cubicBezTo>
                    <a:cubicBezTo>
                      <a:pt x="1899" y="715"/>
                      <a:pt x="1899" y="714"/>
                      <a:pt x="1899" y="714"/>
                    </a:cubicBezTo>
                    <a:cubicBezTo>
                      <a:pt x="1899" y="714"/>
                      <a:pt x="1899" y="714"/>
                      <a:pt x="1899" y="714"/>
                    </a:cubicBezTo>
                    <a:cubicBezTo>
                      <a:pt x="1899" y="714"/>
                      <a:pt x="1899" y="713"/>
                      <a:pt x="1899" y="713"/>
                    </a:cubicBezTo>
                    <a:cubicBezTo>
                      <a:pt x="1899" y="713"/>
                      <a:pt x="1899" y="713"/>
                      <a:pt x="1899" y="713"/>
                    </a:cubicBezTo>
                    <a:cubicBezTo>
                      <a:pt x="1899" y="713"/>
                      <a:pt x="1899" y="712"/>
                      <a:pt x="1899" y="712"/>
                    </a:cubicBezTo>
                    <a:cubicBezTo>
                      <a:pt x="1899" y="712"/>
                      <a:pt x="1899" y="712"/>
                      <a:pt x="1899" y="712"/>
                    </a:cubicBezTo>
                    <a:cubicBezTo>
                      <a:pt x="1899" y="711"/>
                      <a:pt x="1899" y="711"/>
                      <a:pt x="1899" y="711"/>
                    </a:cubicBezTo>
                    <a:cubicBezTo>
                      <a:pt x="1899" y="711"/>
                      <a:pt x="1899" y="711"/>
                      <a:pt x="1899" y="711"/>
                    </a:cubicBezTo>
                    <a:cubicBezTo>
                      <a:pt x="1899" y="710"/>
                      <a:pt x="1899" y="710"/>
                      <a:pt x="1899" y="710"/>
                    </a:cubicBezTo>
                    <a:cubicBezTo>
                      <a:pt x="1899" y="710"/>
                      <a:pt x="1899" y="710"/>
                      <a:pt x="1899" y="710"/>
                    </a:cubicBezTo>
                    <a:cubicBezTo>
                      <a:pt x="1899" y="709"/>
                      <a:pt x="1899" y="709"/>
                      <a:pt x="1899" y="709"/>
                    </a:cubicBezTo>
                    <a:cubicBezTo>
                      <a:pt x="1899" y="709"/>
                      <a:pt x="1899" y="709"/>
                      <a:pt x="1899" y="708"/>
                    </a:cubicBezTo>
                    <a:cubicBezTo>
                      <a:pt x="1899" y="708"/>
                      <a:pt x="1899" y="708"/>
                      <a:pt x="1899" y="708"/>
                    </a:cubicBezTo>
                    <a:cubicBezTo>
                      <a:pt x="1899" y="708"/>
                      <a:pt x="1899" y="708"/>
                      <a:pt x="1899" y="707"/>
                    </a:cubicBezTo>
                    <a:cubicBezTo>
                      <a:pt x="1899" y="707"/>
                      <a:pt x="1899" y="707"/>
                      <a:pt x="1899" y="707"/>
                    </a:cubicBezTo>
                    <a:cubicBezTo>
                      <a:pt x="1899" y="707"/>
                      <a:pt x="1899" y="707"/>
                      <a:pt x="1899" y="706"/>
                    </a:cubicBezTo>
                    <a:cubicBezTo>
                      <a:pt x="1899" y="706"/>
                      <a:pt x="1899" y="706"/>
                      <a:pt x="1899" y="706"/>
                    </a:cubicBezTo>
                    <a:cubicBezTo>
                      <a:pt x="1899" y="706"/>
                      <a:pt x="1899" y="706"/>
                      <a:pt x="1899" y="705"/>
                    </a:cubicBezTo>
                    <a:cubicBezTo>
                      <a:pt x="1899" y="705"/>
                      <a:pt x="1899" y="705"/>
                      <a:pt x="1899" y="705"/>
                    </a:cubicBezTo>
                    <a:cubicBezTo>
                      <a:pt x="1899" y="705"/>
                      <a:pt x="1899" y="704"/>
                      <a:pt x="1899" y="704"/>
                    </a:cubicBezTo>
                    <a:cubicBezTo>
                      <a:pt x="1899" y="704"/>
                      <a:pt x="1899" y="704"/>
                      <a:pt x="1899" y="704"/>
                    </a:cubicBezTo>
                    <a:cubicBezTo>
                      <a:pt x="1899" y="704"/>
                      <a:pt x="1899" y="703"/>
                      <a:pt x="1899" y="703"/>
                    </a:cubicBezTo>
                    <a:cubicBezTo>
                      <a:pt x="1899" y="703"/>
                      <a:pt x="1899" y="703"/>
                      <a:pt x="1899" y="703"/>
                    </a:cubicBezTo>
                    <a:cubicBezTo>
                      <a:pt x="1899" y="703"/>
                      <a:pt x="1899" y="702"/>
                      <a:pt x="1899" y="702"/>
                    </a:cubicBezTo>
                    <a:cubicBezTo>
                      <a:pt x="1899" y="702"/>
                      <a:pt x="1899" y="702"/>
                      <a:pt x="1899" y="702"/>
                    </a:cubicBezTo>
                    <a:cubicBezTo>
                      <a:pt x="1899" y="701"/>
                      <a:pt x="1899" y="701"/>
                      <a:pt x="1899" y="701"/>
                    </a:cubicBezTo>
                    <a:cubicBezTo>
                      <a:pt x="1899" y="701"/>
                      <a:pt x="1899" y="701"/>
                      <a:pt x="1899" y="701"/>
                    </a:cubicBezTo>
                    <a:cubicBezTo>
                      <a:pt x="1899" y="700"/>
                      <a:pt x="1899" y="700"/>
                      <a:pt x="1899" y="700"/>
                    </a:cubicBezTo>
                    <a:cubicBezTo>
                      <a:pt x="1899" y="700"/>
                      <a:pt x="1899" y="700"/>
                      <a:pt x="1899" y="700"/>
                    </a:cubicBezTo>
                    <a:cubicBezTo>
                      <a:pt x="1899" y="699"/>
                      <a:pt x="1899" y="699"/>
                      <a:pt x="1899" y="699"/>
                    </a:cubicBezTo>
                    <a:cubicBezTo>
                      <a:pt x="1899" y="699"/>
                      <a:pt x="1899" y="699"/>
                      <a:pt x="1899" y="699"/>
                    </a:cubicBezTo>
                    <a:cubicBezTo>
                      <a:pt x="1899" y="698"/>
                      <a:pt x="1899" y="698"/>
                      <a:pt x="1899" y="698"/>
                    </a:cubicBezTo>
                    <a:cubicBezTo>
                      <a:pt x="1899" y="698"/>
                      <a:pt x="1899" y="698"/>
                      <a:pt x="1899" y="697"/>
                    </a:cubicBezTo>
                    <a:cubicBezTo>
                      <a:pt x="1899" y="697"/>
                      <a:pt x="1899" y="697"/>
                      <a:pt x="1899" y="697"/>
                    </a:cubicBezTo>
                    <a:cubicBezTo>
                      <a:pt x="1899" y="697"/>
                      <a:pt x="1899" y="697"/>
                      <a:pt x="1899" y="696"/>
                    </a:cubicBezTo>
                    <a:cubicBezTo>
                      <a:pt x="1899" y="696"/>
                      <a:pt x="1899" y="696"/>
                      <a:pt x="1899" y="696"/>
                    </a:cubicBezTo>
                    <a:cubicBezTo>
                      <a:pt x="1899" y="696"/>
                      <a:pt x="1899" y="696"/>
                      <a:pt x="1899" y="695"/>
                    </a:cubicBezTo>
                    <a:cubicBezTo>
                      <a:pt x="1899" y="695"/>
                      <a:pt x="1899" y="695"/>
                      <a:pt x="1899" y="695"/>
                    </a:cubicBezTo>
                    <a:cubicBezTo>
                      <a:pt x="1899" y="695"/>
                      <a:pt x="1899" y="694"/>
                      <a:pt x="1899" y="694"/>
                    </a:cubicBezTo>
                    <a:cubicBezTo>
                      <a:pt x="1899" y="694"/>
                      <a:pt x="1899" y="694"/>
                      <a:pt x="1899" y="694"/>
                    </a:cubicBezTo>
                    <a:cubicBezTo>
                      <a:pt x="1899" y="694"/>
                      <a:pt x="1899" y="693"/>
                      <a:pt x="1899" y="693"/>
                    </a:cubicBezTo>
                    <a:cubicBezTo>
                      <a:pt x="1899" y="693"/>
                      <a:pt x="1899" y="693"/>
                      <a:pt x="1899" y="693"/>
                    </a:cubicBezTo>
                    <a:cubicBezTo>
                      <a:pt x="1899" y="693"/>
                      <a:pt x="1899" y="692"/>
                      <a:pt x="1899" y="692"/>
                    </a:cubicBezTo>
                    <a:cubicBezTo>
                      <a:pt x="1899" y="692"/>
                      <a:pt x="1899" y="692"/>
                      <a:pt x="1899" y="692"/>
                    </a:cubicBezTo>
                    <a:cubicBezTo>
                      <a:pt x="1899" y="691"/>
                      <a:pt x="1899" y="691"/>
                      <a:pt x="1899" y="691"/>
                    </a:cubicBezTo>
                    <a:cubicBezTo>
                      <a:pt x="1899" y="691"/>
                      <a:pt x="1899" y="691"/>
                      <a:pt x="1899" y="691"/>
                    </a:cubicBezTo>
                    <a:cubicBezTo>
                      <a:pt x="1899" y="690"/>
                      <a:pt x="1899" y="690"/>
                      <a:pt x="1899" y="690"/>
                    </a:cubicBezTo>
                    <a:cubicBezTo>
                      <a:pt x="1899" y="690"/>
                      <a:pt x="1899" y="690"/>
                      <a:pt x="1899" y="690"/>
                    </a:cubicBezTo>
                    <a:cubicBezTo>
                      <a:pt x="1899" y="689"/>
                      <a:pt x="1899" y="689"/>
                      <a:pt x="1899" y="689"/>
                    </a:cubicBezTo>
                    <a:cubicBezTo>
                      <a:pt x="1899" y="689"/>
                      <a:pt x="1899" y="689"/>
                      <a:pt x="1899" y="689"/>
                    </a:cubicBezTo>
                    <a:cubicBezTo>
                      <a:pt x="1899" y="688"/>
                      <a:pt x="1899" y="688"/>
                      <a:pt x="1899" y="688"/>
                    </a:cubicBezTo>
                    <a:cubicBezTo>
                      <a:pt x="1899" y="688"/>
                      <a:pt x="1899" y="688"/>
                      <a:pt x="1899" y="687"/>
                    </a:cubicBezTo>
                    <a:cubicBezTo>
                      <a:pt x="1899" y="687"/>
                      <a:pt x="1899" y="687"/>
                      <a:pt x="1899" y="687"/>
                    </a:cubicBezTo>
                    <a:cubicBezTo>
                      <a:pt x="1899" y="687"/>
                      <a:pt x="1899" y="687"/>
                      <a:pt x="1899" y="686"/>
                    </a:cubicBezTo>
                    <a:cubicBezTo>
                      <a:pt x="1899" y="686"/>
                      <a:pt x="1899" y="686"/>
                      <a:pt x="1899" y="686"/>
                    </a:cubicBezTo>
                    <a:cubicBezTo>
                      <a:pt x="1899" y="686"/>
                      <a:pt x="1899" y="686"/>
                      <a:pt x="1899" y="685"/>
                    </a:cubicBezTo>
                    <a:cubicBezTo>
                      <a:pt x="1899" y="685"/>
                      <a:pt x="1899" y="685"/>
                      <a:pt x="1899" y="685"/>
                    </a:cubicBezTo>
                    <a:cubicBezTo>
                      <a:pt x="1899" y="685"/>
                      <a:pt x="1899" y="684"/>
                      <a:pt x="1899" y="684"/>
                    </a:cubicBezTo>
                    <a:cubicBezTo>
                      <a:pt x="1899" y="684"/>
                      <a:pt x="1899" y="684"/>
                      <a:pt x="1899" y="684"/>
                    </a:cubicBezTo>
                    <a:cubicBezTo>
                      <a:pt x="1899" y="684"/>
                      <a:pt x="1899" y="683"/>
                      <a:pt x="1899" y="683"/>
                    </a:cubicBezTo>
                    <a:cubicBezTo>
                      <a:pt x="1899" y="683"/>
                      <a:pt x="1899" y="683"/>
                      <a:pt x="1899" y="683"/>
                    </a:cubicBezTo>
                    <a:cubicBezTo>
                      <a:pt x="1899" y="683"/>
                      <a:pt x="1899" y="682"/>
                      <a:pt x="1899" y="682"/>
                    </a:cubicBezTo>
                    <a:cubicBezTo>
                      <a:pt x="1899" y="682"/>
                      <a:pt x="1899" y="682"/>
                      <a:pt x="1899" y="682"/>
                    </a:cubicBezTo>
                    <a:cubicBezTo>
                      <a:pt x="1899" y="682"/>
                      <a:pt x="1899" y="681"/>
                      <a:pt x="1899" y="681"/>
                    </a:cubicBezTo>
                    <a:cubicBezTo>
                      <a:pt x="1899" y="681"/>
                      <a:pt x="1899" y="681"/>
                      <a:pt x="1899" y="681"/>
                    </a:cubicBezTo>
                    <a:cubicBezTo>
                      <a:pt x="1899" y="680"/>
                      <a:pt x="1899" y="680"/>
                      <a:pt x="1899" y="680"/>
                    </a:cubicBezTo>
                    <a:cubicBezTo>
                      <a:pt x="1899" y="680"/>
                      <a:pt x="1899" y="680"/>
                      <a:pt x="1899" y="680"/>
                    </a:cubicBezTo>
                    <a:cubicBezTo>
                      <a:pt x="1899" y="679"/>
                      <a:pt x="1899" y="679"/>
                      <a:pt x="1899" y="679"/>
                    </a:cubicBezTo>
                    <a:cubicBezTo>
                      <a:pt x="1899" y="679"/>
                      <a:pt x="1899" y="679"/>
                      <a:pt x="1899" y="679"/>
                    </a:cubicBezTo>
                    <a:cubicBezTo>
                      <a:pt x="1899" y="678"/>
                      <a:pt x="1899" y="678"/>
                      <a:pt x="1899" y="678"/>
                    </a:cubicBezTo>
                    <a:cubicBezTo>
                      <a:pt x="1899" y="678"/>
                      <a:pt x="1899" y="678"/>
                      <a:pt x="1899" y="677"/>
                    </a:cubicBezTo>
                    <a:cubicBezTo>
                      <a:pt x="1899" y="677"/>
                      <a:pt x="1899" y="677"/>
                      <a:pt x="1899" y="677"/>
                    </a:cubicBezTo>
                    <a:cubicBezTo>
                      <a:pt x="1899" y="677"/>
                      <a:pt x="1899" y="677"/>
                      <a:pt x="1899" y="676"/>
                    </a:cubicBezTo>
                    <a:cubicBezTo>
                      <a:pt x="1899" y="676"/>
                      <a:pt x="1899" y="676"/>
                      <a:pt x="1899" y="676"/>
                    </a:cubicBezTo>
                    <a:cubicBezTo>
                      <a:pt x="1899" y="676"/>
                      <a:pt x="1899" y="676"/>
                      <a:pt x="1899" y="675"/>
                    </a:cubicBezTo>
                    <a:cubicBezTo>
                      <a:pt x="1899" y="675"/>
                      <a:pt x="1899" y="675"/>
                      <a:pt x="1899" y="675"/>
                    </a:cubicBezTo>
                    <a:cubicBezTo>
                      <a:pt x="1899" y="675"/>
                      <a:pt x="1899" y="674"/>
                      <a:pt x="1899" y="674"/>
                    </a:cubicBezTo>
                    <a:cubicBezTo>
                      <a:pt x="1899" y="674"/>
                      <a:pt x="1899" y="674"/>
                      <a:pt x="1899" y="674"/>
                    </a:cubicBezTo>
                    <a:cubicBezTo>
                      <a:pt x="1899" y="674"/>
                      <a:pt x="1899" y="673"/>
                      <a:pt x="1899" y="673"/>
                    </a:cubicBezTo>
                    <a:cubicBezTo>
                      <a:pt x="1899" y="673"/>
                      <a:pt x="1899" y="673"/>
                      <a:pt x="1899" y="673"/>
                    </a:cubicBezTo>
                    <a:cubicBezTo>
                      <a:pt x="1899" y="673"/>
                      <a:pt x="1899" y="672"/>
                      <a:pt x="1899" y="672"/>
                    </a:cubicBezTo>
                    <a:cubicBezTo>
                      <a:pt x="1899" y="672"/>
                      <a:pt x="1899" y="672"/>
                      <a:pt x="1899" y="672"/>
                    </a:cubicBezTo>
                    <a:cubicBezTo>
                      <a:pt x="1899" y="672"/>
                      <a:pt x="1899" y="671"/>
                      <a:pt x="1899" y="671"/>
                    </a:cubicBezTo>
                    <a:cubicBezTo>
                      <a:pt x="1899" y="671"/>
                      <a:pt x="1899" y="671"/>
                      <a:pt x="1899" y="671"/>
                    </a:cubicBezTo>
                    <a:cubicBezTo>
                      <a:pt x="1899" y="670"/>
                      <a:pt x="1899" y="670"/>
                      <a:pt x="1899" y="670"/>
                    </a:cubicBezTo>
                    <a:cubicBezTo>
                      <a:pt x="1899" y="670"/>
                      <a:pt x="1899" y="670"/>
                      <a:pt x="1899" y="670"/>
                    </a:cubicBezTo>
                    <a:cubicBezTo>
                      <a:pt x="1899" y="669"/>
                      <a:pt x="1899" y="669"/>
                      <a:pt x="1899" y="669"/>
                    </a:cubicBezTo>
                    <a:cubicBezTo>
                      <a:pt x="1899" y="669"/>
                      <a:pt x="1899" y="669"/>
                      <a:pt x="1899" y="669"/>
                    </a:cubicBezTo>
                    <a:cubicBezTo>
                      <a:pt x="1899" y="668"/>
                      <a:pt x="1899" y="668"/>
                      <a:pt x="1899" y="668"/>
                    </a:cubicBezTo>
                    <a:cubicBezTo>
                      <a:pt x="1899" y="668"/>
                      <a:pt x="1899" y="668"/>
                      <a:pt x="1899" y="667"/>
                    </a:cubicBezTo>
                    <a:cubicBezTo>
                      <a:pt x="1899" y="667"/>
                      <a:pt x="1899" y="667"/>
                      <a:pt x="1899" y="667"/>
                    </a:cubicBezTo>
                    <a:cubicBezTo>
                      <a:pt x="1899" y="667"/>
                      <a:pt x="1899" y="667"/>
                      <a:pt x="1899" y="666"/>
                    </a:cubicBezTo>
                    <a:cubicBezTo>
                      <a:pt x="1899" y="666"/>
                      <a:pt x="1899" y="666"/>
                      <a:pt x="1899" y="666"/>
                    </a:cubicBezTo>
                    <a:cubicBezTo>
                      <a:pt x="1899" y="666"/>
                      <a:pt x="1899" y="666"/>
                      <a:pt x="1899" y="665"/>
                    </a:cubicBezTo>
                    <a:cubicBezTo>
                      <a:pt x="1899" y="665"/>
                      <a:pt x="1899" y="665"/>
                      <a:pt x="1899" y="665"/>
                    </a:cubicBezTo>
                    <a:cubicBezTo>
                      <a:pt x="1899" y="665"/>
                      <a:pt x="1899" y="664"/>
                      <a:pt x="1899" y="664"/>
                    </a:cubicBezTo>
                    <a:cubicBezTo>
                      <a:pt x="1899" y="664"/>
                      <a:pt x="1899" y="664"/>
                      <a:pt x="1899" y="664"/>
                    </a:cubicBezTo>
                    <a:cubicBezTo>
                      <a:pt x="1899" y="664"/>
                      <a:pt x="1899" y="663"/>
                      <a:pt x="1899" y="663"/>
                    </a:cubicBezTo>
                    <a:cubicBezTo>
                      <a:pt x="1899" y="663"/>
                      <a:pt x="1899" y="663"/>
                      <a:pt x="1899" y="663"/>
                    </a:cubicBezTo>
                    <a:cubicBezTo>
                      <a:pt x="1899" y="663"/>
                      <a:pt x="1899" y="662"/>
                      <a:pt x="1899" y="662"/>
                    </a:cubicBezTo>
                    <a:cubicBezTo>
                      <a:pt x="1899" y="662"/>
                      <a:pt x="1899" y="662"/>
                      <a:pt x="1899" y="662"/>
                    </a:cubicBezTo>
                    <a:cubicBezTo>
                      <a:pt x="1899" y="662"/>
                      <a:pt x="1899" y="661"/>
                      <a:pt x="1899" y="661"/>
                    </a:cubicBezTo>
                    <a:cubicBezTo>
                      <a:pt x="1899" y="661"/>
                      <a:pt x="1899" y="661"/>
                      <a:pt x="1899" y="661"/>
                    </a:cubicBezTo>
                    <a:cubicBezTo>
                      <a:pt x="1899" y="660"/>
                      <a:pt x="1899" y="660"/>
                      <a:pt x="1899" y="660"/>
                    </a:cubicBezTo>
                    <a:cubicBezTo>
                      <a:pt x="1899" y="660"/>
                      <a:pt x="1899" y="660"/>
                      <a:pt x="1899" y="660"/>
                    </a:cubicBezTo>
                    <a:cubicBezTo>
                      <a:pt x="1899" y="659"/>
                      <a:pt x="1899" y="659"/>
                      <a:pt x="1899" y="659"/>
                    </a:cubicBezTo>
                    <a:cubicBezTo>
                      <a:pt x="1899" y="659"/>
                      <a:pt x="1899" y="659"/>
                      <a:pt x="1899" y="659"/>
                    </a:cubicBezTo>
                    <a:cubicBezTo>
                      <a:pt x="1899" y="658"/>
                      <a:pt x="1899" y="658"/>
                      <a:pt x="1899" y="658"/>
                    </a:cubicBezTo>
                    <a:cubicBezTo>
                      <a:pt x="1899" y="658"/>
                      <a:pt x="1899" y="658"/>
                      <a:pt x="1899" y="657"/>
                    </a:cubicBezTo>
                    <a:cubicBezTo>
                      <a:pt x="1899" y="657"/>
                      <a:pt x="1899" y="657"/>
                      <a:pt x="1899" y="657"/>
                    </a:cubicBezTo>
                    <a:cubicBezTo>
                      <a:pt x="1899" y="657"/>
                      <a:pt x="1899" y="657"/>
                      <a:pt x="1899" y="656"/>
                    </a:cubicBezTo>
                    <a:cubicBezTo>
                      <a:pt x="1899" y="656"/>
                      <a:pt x="1899" y="656"/>
                      <a:pt x="1899" y="656"/>
                    </a:cubicBezTo>
                    <a:cubicBezTo>
                      <a:pt x="1899" y="656"/>
                      <a:pt x="1899" y="656"/>
                      <a:pt x="1899" y="655"/>
                    </a:cubicBezTo>
                    <a:cubicBezTo>
                      <a:pt x="1899" y="655"/>
                      <a:pt x="1899" y="655"/>
                      <a:pt x="1899" y="655"/>
                    </a:cubicBezTo>
                    <a:cubicBezTo>
                      <a:pt x="1899" y="655"/>
                      <a:pt x="1899" y="654"/>
                      <a:pt x="1899" y="654"/>
                    </a:cubicBezTo>
                    <a:cubicBezTo>
                      <a:pt x="1899" y="654"/>
                      <a:pt x="1899" y="654"/>
                      <a:pt x="1899" y="654"/>
                    </a:cubicBezTo>
                    <a:cubicBezTo>
                      <a:pt x="1899" y="654"/>
                      <a:pt x="1899" y="653"/>
                      <a:pt x="1899" y="653"/>
                    </a:cubicBezTo>
                    <a:cubicBezTo>
                      <a:pt x="1899" y="653"/>
                      <a:pt x="1899" y="653"/>
                      <a:pt x="1899" y="653"/>
                    </a:cubicBezTo>
                    <a:cubicBezTo>
                      <a:pt x="1899" y="653"/>
                      <a:pt x="1899" y="652"/>
                      <a:pt x="1899" y="652"/>
                    </a:cubicBezTo>
                    <a:cubicBezTo>
                      <a:pt x="1899" y="652"/>
                      <a:pt x="1899" y="652"/>
                      <a:pt x="1899" y="652"/>
                    </a:cubicBezTo>
                    <a:cubicBezTo>
                      <a:pt x="1899" y="652"/>
                      <a:pt x="1899" y="651"/>
                      <a:pt x="1899" y="651"/>
                    </a:cubicBezTo>
                    <a:cubicBezTo>
                      <a:pt x="1899" y="651"/>
                      <a:pt x="1899" y="651"/>
                      <a:pt x="1899" y="651"/>
                    </a:cubicBezTo>
                    <a:cubicBezTo>
                      <a:pt x="1899" y="650"/>
                      <a:pt x="1899" y="650"/>
                      <a:pt x="1899" y="650"/>
                    </a:cubicBezTo>
                    <a:cubicBezTo>
                      <a:pt x="1899" y="650"/>
                      <a:pt x="1899" y="650"/>
                      <a:pt x="1899" y="650"/>
                    </a:cubicBezTo>
                    <a:cubicBezTo>
                      <a:pt x="1899" y="649"/>
                      <a:pt x="1899" y="649"/>
                      <a:pt x="1899" y="649"/>
                    </a:cubicBezTo>
                    <a:cubicBezTo>
                      <a:pt x="1899" y="649"/>
                      <a:pt x="1899" y="649"/>
                      <a:pt x="1899" y="649"/>
                    </a:cubicBezTo>
                    <a:cubicBezTo>
                      <a:pt x="1899" y="648"/>
                      <a:pt x="1899" y="648"/>
                      <a:pt x="1899" y="648"/>
                    </a:cubicBezTo>
                    <a:cubicBezTo>
                      <a:pt x="1899" y="648"/>
                      <a:pt x="1899" y="648"/>
                      <a:pt x="1899" y="647"/>
                    </a:cubicBezTo>
                    <a:cubicBezTo>
                      <a:pt x="1899" y="647"/>
                      <a:pt x="1899" y="647"/>
                      <a:pt x="1899" y="647"/>
                    </a:cubicBezTo>
                    <a:cubicBezTo>
                      <a:pt x="1899" y="647"/>
                      <a:pt x="1899" y="647"/>
                      <a:pt x="1899" y="646"/>
                    </a:cubicBezTo>
                    <a:cubicBezTo>
                      <a:pt x="1899" y="646"/>
                      <a:pt x="1899" y="646"/>
                      <a:pt x="1899" y="646"/>
                    </a:cubicBezTo>
                    <a:cubicBezTo>
                      <a:pt x="1899" y="646"/>
                      <a:pt x="1899" y="646"/>
                      <a:pt x="1899" y="645"/>
                    </a:cubicBezTo>
                    <a:cubicBezTo>
                      <a:pt x="1899" y="645"/>
                      <a:pt x="1899" y="645"/>
                      <a:pt x="1899" y="645"/>
                    </a:cubicBezTo>
                    <a:cubicBezTo>
                      <a:pt x="1899" y="645"/>
                      <a:pt x="1899" y="645"/>
                      <a:pt x="1899" y="644"/>
                    </a:cubicBezTo>
                    <a:cubicBezTo>
                      <a:pt x="1899" y="644"/>
                      <a:pt x="1899" y="644"/>
                      <a:pt x="1899" y="644"/>
                    </a:cubicBezTo>
                    <a:cubicBezTo>
                      <a:pt x="1899" y="644"/>
                      <a:pt x="1899" y="643"/>
                      <a:pt x="1899" y="643"/>
                    </a:cubicBezTo>
                    <a:cubicBezTo>
                      <a:pt x="1899" y="643"/>
                      <a:pt x="1899" y="643"/>
                      <a:pt x="1899" y="643"/>
                    </a:cubicBezTo>
                    <a:cubicBezTo>
                      <a:pt x="1899" y="643"/>
                      <a:pt x="1899" y="642"/>
                      <a:pt x="1899" y="642"/>
                    </a:cubicBezTo>
                    <a:cubicBezTo>
                      <a:pt x="1899" y="642"/>
                      <a:pt x="1899" y="642"/>
                      <a:pt x="1899" y="642"/>
                    </a:cubicBezTo>
                    <a:cubicBezTo>
                      <a:pt x="1899" y="642"/>
                      <a:pt x="1899" y="641"/>
                      <a:pt x="1899" y="641"/>
                    </a:cubicBezTo>
                    <a:cubicBezTo>
                      <a:pt x="1899" y="641"/>
                      <a:pt x="1899" y="641"/>
                      <a:pt x="1899" y="641"/>
                    </a:cubicBezTo>
                    <a:cubicBezTo>
                      <a:pt x="1899" y="640"/>
                      <a:pt x="1899" y="640"/>
                      <a:pt x="1899" y="640"/>
                    </a:cubicBezTo>
                    <a:cubicBezTo>
                      <a:pt x="1899" y="640"/>
                      <a:pt x="1899" y="640"/>
                      <a:pt x="1899" y="640"/>
                    </a:cubicBezTo>
                    <a:cubicBezTo>
                      <a:pt x="1899" y="639"/>
                      <a:pt x="1899" y="639"/>
                      <a:pt x="1899" y="639"/>
                    </a:cubicBezTo>
                    <a:cubicBezTo>
                      <a:pt x="1899" y="639"/>
                      <a:pt x="1899" y="639"/>
                      <a:pt x="1899" y="639"/>
                    </a:cubicBezTo>
                    <a:cubicBezTo>
                      <a:pt x="1899" y="638"/>
                      <a:pt x="1899" y="638"/>
                      <a:pt x="1899" y="638"/>
                    </a:cubicBezTo>
                    <a:cubicBezTo>
                      <a:pt x="1899" y="638"/>
                      <a:pt x="1899" y="638"/>
                      <a:pt x="1899" y="638"/>
                    </a:cubicBezTo>
                    <a:cubicBezTo>
                      <a:pt x="1899" y="637"/>
                      <a:pt x="1899" y="637"/>
                      <a:pt x="1899" y="637"/>
                    </a:cubicBezTo>
                    <a:cubicBezTo>
                      <a:pt x="1899" y="637"/>
                      <a:pt x="1899" y="637"/>
                      <a:pt x="1899" y="636"/>
                    </a:cubicBezTo>
                    <a:cubicBezTo>
                      <a:pt x="1899" y="636"/>
                      <a:pt x="1899" y="636"/>
                      <a:pt x="1899" y="636"/>
                    </a:cubicBezTo>
                    <a:cubicBezTo>
                      <a:pt x="1899" y="636"/>
                      <a:pt x="1899" y="636"/>
                      <a:pt x="1899" y="635"/>
                    </a:cubicBezTo>
                    <a:cubicBezTo>
                      <a:pt x="1899" y="635"/>
                      <a:pt x="1899" y="635"/>
                      <a:pt x="1899" y="635"/>
                    </a:cubicBezTo>
                    <a:cubicBezTo>
                      <a:pt x="1899" y="635"/>
                      <a:pt x="1899" y="635"/>
                      <a:pt x="1899" y="634"/>
                    </a:cubicBezTo>
                    <a:cubicBezTo>
                      <a:pt x="1899" y="634"/>
                      <a:pt x="1899" y="634"/>
                      <a:pt x="1899" y="634"/>
                    </a:cubicBezTo>
                    <a:cubicBezTo>
                      <a:pt x="1899" y="634"/>
                      <a:pt x="1899" y="633"/>
                      <a:pt x="1899" y="633"/>
                    </a:cubicBezTo>
                    <a:cubicBezTo>
                      <a:pt x="1899" y="633"/>
                      <a:pt x="1899" y="633"/>
                      <a:pt x="1899" y="633"/>
                    </a:cubicBezTo>
                    <a:cubicBezTo>
                      <a:pt x="1899" y="633"/>
                      <a:pt x="1899" y="632"/>
                      <a:pt x="1899" y="632"/>
                    </a:cubicBezTo>
                    <a:cubicBezTo>
                      <a:pt x="1899" y="632"/>
                      <a:pt x="1899" y="632"/>
                      <a:pt x="1899" y="632"/>
                    </a:cubicBezTo>
                    <a:cubicBezTo>
                      <a:pt x="1899" y="632"/>
                      <a:pt x="1899" y="631"/>
                      <a:pt x="1899" y="631"/>
                    </a:cubicBezTo>
                    <a:cubicBezTo>
                      <a:pt x="1899" y="631"/>
                      <a:pt x="1899" y="631"/>
                      <a:pt x="1899" y="631"/>
                    </a:cubicBezTo>
                    <a:cubicBezTo>
                      <a:pt x="1899" y="631"/>
                      <a:pt x="1899" y="630"/>
                      <a:pt x="1899" y="630"/>
                    </a:cubicBezTo>
                    <a:cubicBezTo>
                      <a:pt x="1899" y="630"/>
                      <a:pt x="1899" y="630"/>
                      <a:pt x="1899" y="630"/>
                    </a:cubicBezTo>
                    <a:cubicBezTo>
                      <a:pt x="1899" y="629"/>
                      <a:pt x="1899" y="629"/>
                      <a:pt x="1899" y="629"/>
                    </a:cubicBezTo>
                    <a:cubicBezTo>
                      <a:pt x="1899" y="629"/>
                      <a:pt x="1899" y="629"/>
                      <a:pt x="1899" y="629"/>
                    </a:cubicBezTo>
                    <a:cubicBezTo>
                      <a:pt x="1899" y="628"/>
                      <a:pt x="1899" y="628"/>
                      <a:pt x="1899" y="628"/>
                    </a:cubicBezTo>
                    <a:cubicBezTo>
                      <a:pt x="1899" y="628"/>
                      <a:pt x="1899" y="628"/>
                      <a:pt x="1899" y="628"/>
                    </a:cubicBezTo>
                    <a:cubicBezTo>
                      <a:pt x="1899" y="627"/>
                      <a:pt x="1899" y="627"/>
                      <a:pt x="1899" y="627"/>
                    </a:cubicBezTo>
                    <a:cubicBezTo>
                      <a:pt x="1899" y="627"/>
                      <a:pt x="1899" y="627"/>
                      <a:pt x="1899" y="626"/>
                    </a:cubicBezTo>
                    <a:cubicBezTo>
                      <a:pt x="1899" y="626"/>
                      <a:pt x="1899" y="626"/>
                      <a:pt x="1899" y="626"/>
                    </a:cubicBezTo>
                    <a:cubicBezTo>
                      <a:pt x="1899" y="626"/>
                      <a:pt x="1899" y="626"/>
                      <a:pt x="1899" y="625"/>
                    </a:cubicBezTo>
                    <a:cubicBezTo>
                      <a:pt x="1899" y="625"/>
                      <a:pt x="1899" y="625"/>
                      <a:pt x="1899" y="625"/>
                    </a:cubicBezTo>
                    <a:cubicBezTo>
                      <a:pt x="1899" y="625"/>
                      <a:pt x="1899" y="625"/>
                      <a:pt x="1899" y="624"/>
                    </a:cubicBezTo>
                    <a:cubicBezTo>
                      <a:pt x="1899" y="624"/>
                      <a:pt x="1899" y="624"/>
                      <a:pt x="1899" y="624"/>
                    </a:cubicBezTo>
                    <a:cubicBezTo>
                      <a:pt x="1899" y="624"/>
                      <a:pt x="1899" y="623"/>
                      <a:pt x="1899" y="623"/>
                    </a:cubicBezTo>
                    <a:cubicBezTo>
                      <a:pt x="1899" y="623"/>
                      <a:pt x="1899" y="623"/>
                      <a:pt x="1899" y="623"/>
                    </a:cubicBezTo>
                    <a:cubicBezTo>
                      <a:pt x="1899" y="623"/>
                      <a:pt x="1899" y="622"/>
                      <a:pt x="1899" y="622"/>
                    </a:cubicBezTo>
                    <a:cubicBezTo>
                      <a:pt x="1899" y="622"/>
                      <a:pt x="1899" y="622"/>
                      <a:pt x="1899" y="622"/>
                    </a:cubicBezTo>
                    <a:cubicBezTo>
                      <a:pt x="1899" y="622"/>
                      <a:pt x="1899" y="621"/>
                      <a:pt x="1899" y="621"/>
                    </a:cubicBezTo>
                    <a:cubicBezTo>
                      <a:pt x="1899" y="621"/>
                      <a:pt x="1899" y="621"/>
                      <a:pt x="1899" y="621"/>
                    </a:cubicBezTo>
                    <a:cubicBezTo>
                      <a:pt x="1899" y="620"/>
                      <a:pt x="1899" y="620"/>
                      <a:pt x="1899" y="620"/>
                    </a:cubicBezTo>
                    <a:cubicBezTo>
                      <a:pt x="1899" y="620"/>
                      <a:pt x="1899" y="620"/>
                      <a:pt x="1899" y="620"/>
                    </a:cubicBezTo>
                    <a:cubicBezTo>
                      <a:pt x="1899" y="619"/>
                      <a:pt x="1899" y="619"/>
                      <a:pt x="1899" y="619"/>
                    </a:cubicBezTo>
                    <a:cubicBezTo>
                      <a:pt x="1899" y="619"/>
                      <a:pt x="1899" y="619"/>
                      <a:pt x="1899" y="619"/>
                    </a:cubicBezTo>
                    <a:cubicBezTo>
                      <a:pt x="1899" y="618"/>
                      <a:pt x="1899" y="618"/>
                      <a:pt x="1899" y="618"/>
                    </a:cubicBezTo>
                    <a:cubicBezTo>
                      <a:pt x="1899" y="618"/>
                      <a:pt x="1899" y="618"/>
                      <a:pt x="1899" y="618"/>
                    </a:cubicBezTo>
                    <a:cubicBezTo>
                      <a:pt x="1899" y="617"/>
                      <a:pt x="1899" y="617"/>
                      <a:pt x="1899" y="617"/>
                    </a:cubicBezTo>
                    <a:close/>
                  </a:path>
                </a:pathLst>
              </a:custGeom>
              <a:solidFill>
                <a:srgbClr val="B0A88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328" name="ï$ḷïďè">
                <a:extLst>
                  <a:ext uri="{FF2B5EF4-FFF2-40B4-BE49-F238E27FC236}">
                    <a16:creationId xmlns:a16="http://schemas.microsoft.com/office/drawing/2014/main" id="{F06851C3-C505-4A94-B706-644E51562AFB}"/>
                  </a:ext>
                </a:extLst>
              </p:cNvPr>
              <p:cNvSpPr/>
              <p:nvPr userDrawn="1"/>
            </p:nvSpPr>
            <p:spPr bwMode="auto">
              <a:xfrm>
                <a:off x="2130" y="2642"/>
                <a:ext cx="0" cy="2"/>
              </a:xfrm>
              <a:custGeom>
                <a:avLst/>
                <a:gdLst>
                  <a:gd name="T0" fmla="*/ 1 h 1"/>
                  <a:gd name="T1" fmla="*/ 0 h 1"/>
                  <a:gd name="T2" fmla="*/ 0 h 1"/>
                  <a:gd name="T3" fmla="*/ 0 h 1"/>
                  <a:gd name="T4" fmla="*/ 0 h 1"/>
                  <a:gd name="T5" fmla="*/ 1 h 1"/>
                  <a:gd name="T6" fmla="*/ 1 h 1"/>
                  <a:gd name="T7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  <a:cxn ang="0">
                    <a:pos x="0" y="T6"/>
                  </a:cxn>
                  <a:cxn ang="0">
                    <a:pos x="0" y="T7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1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9C947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329" name="íṩlïḑè">
                <a:extLst>
                  <a:ext uri="{FF2B5EF4-FFF2-40B4-BE49-F238E27FC236}">
                    <a16:creationId xmlns:a16="http://schemas.microsoft.com/office/drawing/2014/main" id="{8EED32BD-D7ED-469F-9E44-6CA43FACA4FC}"/>
                  </a:ext>
                </a:extLst>
              </p:cNvPr>
              <p:cNvSpPr/>
              <p:nvPr userDrawn="1"/>
            </p:nvSpPr>
            <p:spPr bwMode="auto">
              <a:xfrm>
                <a:off x="2130" y="2747"/>
                <a:ext cx="3432" cy="1221"/>
              </a:xfrm>
              <a:custGeom>
                <a:avLst/>
                <a:gdLst>
                  <a:gd name="T0" fmla="*/ 0 w 1899"/>
                  <a:gd name="T1" fmla="*/ 1 h 675"/>
                  <a:gd name="T2" fmla="*/ 0 w 1899"/>
                  <a:gd name="T3" fmla="*/ 3 h 675"/>
                  <a:gd name="T4" fmla="*/ 0 w 1899"/>
                  <a:gd name="T5" fmla="*/ 6 h 675"/>
                  <a:gd name="T6" fmla="*/ 0 w 1899"/>
                  <a:gd name="T7" fmla="*/ 9 h 675"/>
                  <a:gd name="T8" fmla="*/ 0 w 1899"/>
                  <a:gd name="T9" fmla="*/ 11 h 675"/>
                  <a:gd name="T10" fmla="*/ 0 w 1899"/>
                  <a:gd name="T11" fmla="*/ 14 h 675"/>
                  <a:gd name="T12" fmla="*/ 0 w 1899"/>
                  <a:gd name="T13" fmla="*/ 16 h 675"/>
                  <a:gd name="T14" fmla="*/ 0 w 1899"/>
                  <a:gd name="T15" fmla="*/ 19 h 675"/>
                  <a:gd name="T16" fmla="*/ 0 w 1899"/>
                  <a:gd name="T17" fmla="*/ 22 h 675"/>
                  <a:gd name="T18" fmla="*/ 0 w 1899"/>
                  <a:gd name="T19" fmla="*/ 24 h 675"/>
                  <a:gd name="T20" fmla="*/ 0 w 1899"/>
                  <a:gd name="T21" fmla="*/ 27 h 675"/>
                  <a:gd name="T22" fmla="*/ 0 w 1899"/>
                  <a:gd name="T23" fmla="*/ 30 h 675"/>
                  <a:gd name="T24" fmla="*/ 0 w 1899"/>
                  <a:gd name="T25" fmla="*/ 32 h 675"/>
                  <a:gd name="T26" fmla="*/ 0 w 1899"/>
                  <a:gd name="T27" fmla="*/ 35 h 675"/>
                  <a:gd name="T28" fmla="*/ 0 w 1899"/>
                  <a:gd name="T29" fmla="*/ 38 h 675"/>
                  <a:gd name="T30" fmla="*/ 0 w 1899"/>
                  <a:gd name="T31" fmla="*/ 40 h 675"/>
                  <a:gd name="T32" fmla="*/ 0 w 1899"/>
                  <a:gd name="T33" fmla="*/ 43 h 675"/>
                  <a:gd name="T34" fmla="*/ 0 w 1899"/>
                  <a:gd name="T35" fmla="*/ 45 h 675"/>
                  <a:gd name="T36" fmla="*/ 0 w 1899"/>
                  <a:gd name="T37" fmla="*/ 48 h 675"/>
                  <a:gd name="T38" fmla="*/ 0 w 1899"/>
                  <a:gd name="T39" fmla="*/ 51 h 675"/>
                  <a:gd name="T40" fmla="*/ 0 w 1899"/>
                  <a:gd name="T41" fmla="*/ 53 h 675"/>
                  <a:gd name="T42" fmla="*/ 0 w 1899"/>
                  <a:gd name="T43" fmla="*/ 56 h 675"/>
                  <a:gd name="T44" fmla="*/ 0 w 1899"/>
                  <a:gd name="T45" fmla="*/ 59 h 675"/>
                  <a:gd name="T46" fmla="*/ 0 w 1899"/>
                  <a:gd name="T47" fmla="*/ 61 h 675"/>
                  <a:gd name="T48" fmla="*/ 0 w 1899"/>
                  <a:gd name="T49" fmla="*/ 64 h 675"/>
                  <a:gd name="T50" fmla="*/ 0 w 1899"/>
                  <a:gd name="T51" fmla="*/ 66 h 675"/>
                  <a:gd name="T52" fmla="*/ 0 w 1899"/>
                  <a:gd name="T53" fmla="*/ 69 h 675"/>
                  <a:gd name="T54" fmla="*/ 0 w 1899"/>
                  <a:gd name="T55" fmla="*/ 72 h 675"/>
                  <a:gd name="T56" fmla="*/ 1899 w 1899"/>
                  <a:gd name="T57" fmla="*/ 73 h 675"/>
                  <a:gd name="T58" fmla="*/ 1899 w 1899"/>
                  <a:gd name="T59" fmla="*/ 70 h 675"/>
                  <a:gd name="T60" fmla="*/ 1899 w 1899"/>
                  <a:gd name="T61" fmla="*/ 67 h 675"/>
                  <a:gd name="T62" fmla="*/ 1899 w 1899"/>
                  <a:gd name="T63" fmla="*/ 65 h 675"/>
                  <a:gd name="T64" fmla="*/ 1899 w 1899"/>
                  <a:gd name="T65" fmla="*/ 62 h 675"/>
                  <a:gd name="T66" fmla="*/ 1899 w 1899"/>
                  <a:gd name="T67" fmla="*/ 60 h 675"/>
                  <a:gd name="T68" fmla="*/ 1899 w 1899"/>
                  <a:gd name="T69" fmla="*/ 57 h 675"/>
                  <a:gd name="T70" fmla="*/ 1899 w 1899"/>
                  <a:gd name="T71" fmla="*/ 54 h 675"/>
                  <a:gd name="T72" fmla="*/ 1899 w 1899"/>
                  <a:gd name="T73" fmla="*/ 52 h 675"/>
                  <a:gd name="T74" fmla="*/ 1899 w 1899"/>
                  <a:gd name="T75" fmla="*/ 49 h 675"/>
                  <a:gd name="T76" fmla="*/ 1899 w 1899"/>
                  <a:gd name="T77" fmla="*/ 46 h 675"/>
                  <a:gd name="T78" fmla="*/ 1899 w 1899"/>
                  <a:gd name="T79" fmla="*/ 44 h 675"/>
                  <a:gd name="T80" fmla="*/ 1899 w 1899"/>
                  <a:gd name="T81" fmla="*/ 41 h 675"/>
                  <a:gd name="T82" fmla="*/ 1899 w 1899"/>
                  <a:gd name="T83" fmla="*/ 39 h 675"/>
                  <a:gd name="T84" fmla="*/ 1899 w 1899"/>
                  <a:gd name="T85" fmla="*/ 36 h 675"/>
                  <a:gd name="T86" fmla="*/ 1899 w 1899"/>
                  <a:gd name="T87" fmla="*/ 33 h 675"/>
                  <a:gd name="T88" fmla="*/ 1899 w 1899"/>
                  <a:gd name="T89" fmla="*/ 31 h 675"/>
                  <a:gd name="T90" fmla="*/ 1899 w 1899"/>
                  <a:gd name="T91" fmla="*/ 28 h 675"/>
                  <a:gd name="T92" fmla="*/ 1899 w 1899"/>
                  <a:gd name="T93" fmla="*/ 25 h 675"/>
                  <a:gd name="T94" fmla="*/ 1899 w 1899"/>
                  <a:gd name="T95" fmla="*/ 23 h 675"/>
                  <a:gd name="T96" fmla="*/ 1899 w 1899"/>
                  <a:gd name="T97" fmla="*/ 20 h 675"/>
                  <a:gd name="T98" fmla="*/ 1899 w 1899"/>
                  <a:gd name="T99" fmla="*/ 18 h 675"/>
                  <a:gd name="T100" fmla="*/ 1899 w 1899"/>
                  <a:gd name="T101" fmla="*/ 15 h 675"/>
                  <a:gd name="T102" fmla="*/ 1899 w 1899"/>
                  <a:gd name="T103" fmla="*/ 12 h 675"/>
                  <a:gd name="T104" fmla="*/ 1899 w 1899"/>
                  <a:gd name="T105" fmla="*/ 10 h 675"/>
                  <a:gd name="T106" fmla="*/ 1899 w 1899"/>
                  <a:gd name="T107" fmla="*/ 7 h 675"/>
                  <a:gd name="T108" fmla="*/ 1899 w 1899"/>
                  <a:gd name="T109" fmla="*/ 4 h 675"/>
                  <a:gd name="T110" fmla="*/ 1899 w 1899"/>
                  <a:gd name="T111" fmla="*/ 2 h 675"/>
                  <a:gd name="T112" fmla="*/ 1621 w 1899"/>
                  <a:gd name="T113" fmla="*/ 388 h 6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899" h="675">
                    <a:moveTo>
                      <a:pt x="1621" y="388"/>
                    </a:moveTo>
                    <a:cubicBezTo>
                      <a:pt x="1250" y="602"/>
                      <a:pt x="649" y="602"/>
                      <a:pt x="278" y="388"/>
                    </a:cubicBezTo>
                    <a:cubicBezTo>
                      <a:pt x="92" y="281"/>
                      <a:pt x="0" y="14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7"/>
                      <a:pt x="0" y="7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1"/>
                      <a:pt x="0" y="11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0" y="12"/>
                      <a:pt x="0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0" y="13"/>
                      <a:pt x="0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0" y="14"/>
                      <a:pt x="0" y="1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7"/>
                      <a:pt x="0" y="17"/>
                      <a:pt x="0" y="18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18"/>
                      <a:pt x="0" y="18"/>
                      <a:pt x="0" y="19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19"/>
                      <a:pt x="0" y="19"/>
                      <a:pt x="0" y="20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0"/>
                      <a:pt x="0" y="21"/>
                      <a:pt x="0" y="21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21"/>
                      <a:pt x="0" y="22"/>
                      <a:pt x="0" y="22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0" y="22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4"/>
                      <a:pt x="0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0"/>
                      <a:pt x="0" y="30"/>
                      <a:pt x="0" y="31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0" y="31"/>
                      <a:pt x="0" y="32"/>
                      <a:pt x="0" y="32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0" y="32"/>
                      <a:pt x="0" y="33"/>
                      <a:pt x="0" y="33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0" y="33"/>
                      <a:pt x="0" y="34"/>
                      <a:pt x="0" y="34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37"/>
                      <a:pt x="0" y="37"/>
                      <a:pt x="0" y="38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8"/>
                      <a:pt x="0" y="38"/>
                      <a:pt x="0" y="39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0" y="39"/>
                      <a:pt x="0" y="39"/>
                      <a:pt x="0" y="40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0" y="40"/>
                      <a:pt x="0" y="40"/>
                      <a:pt x="0" y="41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0" y="41"/>
                      <a:pt x="0" y="42"/>
                      <a:pt x="0" y="42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0" y="42"/>
                      <a:pt x="0" y="43"/>
                      <a:pt x="0" y="43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3"/>
                      <a:pt x="0" y="44"/>
                      <a:pt x="0" y="44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0" y="45"/>
                      <a:pt x="0" y="45"/>
                      <a:pt x="0" y="45"/>
                    </a:cubicBezTo>
                    <a:cubicBezTo>
                      <a:pt x="0" y="45"/>
                      <a:pt x="0" y="45"/>
                      <a:pt x="0" y="45"/>
                    </a:cubicBezTo>
                    <a:cubicBezTo>
                      <a:pt x="0" y="46"/>
                      <a:pt x="0" y="46"/>
                      <a:pt x="0" y="46"/>
                    </a:cubicBezTo>
                    <a:cubicBezTo>
                      <a:pt x="0" y="46"/>
                      <a:pt x="0" y="46"/>
                      <a:pt x="0" y="46"/>
                    </a:cubicBezTo>
                    <a:cubicBezTo>
                      <a:pt x="0" y="47"/>
                      <a:pt x="0" y="47"/>
                      <a:pt x="0" y="47"/>
                    </a:cubicBezTo>
                    <a:cubicBezTo>
                      <a:pt x="0" y="47"/>
                      <a:pt x="0" y="47"/>
                      <a:pt x="0" y="48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0" y="48"/>
                      <a:pt x="0" y="48"/>
                      <a:pt x="0" y="49"/>
                    </a:cubicBezTo>
                    <a:cubicBezTo>
                      <a:pt x="0" y="49"/>
                      <a:pt x="0" y="49"/>
                      <a:pt x="0" y="49"/>
                    </a:cubicBezTo>
                    <a:cubicBezTo>
                      <a:pt x="0" y="49"/>
                      <a:pt x="0" y="49"/>
                      <a:pt x="0" y="50"/>
                    </a:cubicBezTo>
                    <a:cubicBezTo>
                      <a:pt x="0" y="50"/>
                      <a:pt x="0" y="50"/>
                      <a:pt x="0" y="50"/>
                    </a:cubicBezTo>
                    <a:cubicBezTo>
                      <a:pt x="0" y="50"/>
                      <a:pt x="0" y="50"/>
                      <a:pt x="0" y="51"/>
                    </a:cubicBezTo>
                    <a:cubicBezTo>
                      <a:pt x="0" y="51"/>
                      <a:pt x="0" y="51"/>
                      <a:pt x="0" y="51"/>
                    </a:cubicBezTo>
                    <a:cubicBezTo>
                      <a:pt x="0" y="51"/>
                      <a:pt x="0" y="52"/>
                      <a:pt x="0" y="52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0" y="52"/>
                      <a:pt x="0" y="53"/>
                      <a:pt x="0" y="53"/>
                    </a:cubicBezTo>
                    <a:cubicBezTo>
                      <a:pt x="0" y="53"/>
                      <a:pt x="0" y="53"/>
                      <a:pt x="0" y="53"/>
                    </a:cubicBezTo>
                    <a:cubicBezTo>
                      <a:pt x="0" y="53"/>
                      <a:pt x="0" y="54"/>
                      <a:pt x="0" y="54"/>
                    </a:cubicBezTo>
                    <a:cubicBezTo>
                      <a:pt x="0" y="54"/>
                      <a:pt x="0" y="54"/>
                      <a:pt x="0" y="54"/>
                    </a:cubicBezTo>
                    <a:cubicBezTo>
                      <a:pt x="0" y="55"/>
                      <a:pt x="0" y="55"/>
                      <a:pt x="0" y="55"/>
                    </a:cubicBezTo>
                    <a:cubicBezTo>
                      <a:pt x="0" y="55"/>
                      <a:pt x="0" y="55"/>
                      <a:pt x="0" y="55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0" y="57"/>
                      <a:pt x="0" y="57"/>
                      <a:pt x="0" y="57"/>
                    </a:cubicBezTo>
                    <a:cubicBezTo>
                      <a:pt x="0" y="57"/>
                      <a:pt x="0" y="57"/>
                      <a:pt x="0" y="57"/>
                    </a:cubicBezTo>
                    <a:cubicBezTo>
                      <a:pt x="0" y="58"/>
                      <a:pt x="0" y="58"/>
                      <a:pt x="0" y="58"/>
                    </a:cubicBezTo>
                    <a:cubicBezTo>
                      <a:pt x="0" y="58"/>
                      <a:pt x="0" y="58"/>
                      <a:pt x="0" y="59"/>
                    </a:cubicBezTo>
                    <a:cubicBezTo>
                      <a:pt x="0" y="59"/>
                      <a:pt x="0" y="59"/>
                      <a:pt x="0" y="59"/>
                    </a:cubicBezTo>
                    <a:cubicBezTo>
                      <a:pt x="0" y="59"/>
                      <a:pt x="0" y="59"/>
                      <a:pt x="0" y="60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0" y="60"/>
                      <a:pt x="0" y="60"/>
                      <a:pt x="0" y="61"/>
                    </a:cubicBezTo>
                    <a:cubicBezTo>
                      <a:pt x="0" y="61"/>
                      <a:pt x="0" y="61"/>
                      <a:pt x="0" y="61"/>
                    </a:cubicBezTo>
                    <a:cubicBezTo>
                      <a:pt x="0" y="61"/>
                      <a:pt x="0" y="62"/>
                      <a:pt x="0" y="62"/>
                    </a:cubicBezTo>
                    <a:cubicBezTo>
                      <a:pt x="0" y="62"/>
                      <a:pt x="0" y="62"/>
                      <a:pt x="0" y="62"/>
                    </a:cubicBezTo>
                    <a:cubicBezTo>
                      <a:pt x="0" y="62"/>
                      <a:pt x="0" y="63"/>
                      <a:pt x="0" y="63"/>
                    </a:cubicBezTo>
                    <a:cubicBezTo>
                      <a:pt x="0" y="63"/>
                      <a:pt x="0" y="63"/>
                      <a:pt x="0" y="63"/>
                    </a:cubicBezTo>
                    <a:cubicBezTo>
                      <a:pt x="0" y="63"/>
                      <a:pt x="0" y="64"/>
                      <a:pt x="0" y="64"/>
                    </a:cubicBezTo>
                    <a:cubicBezTo>
                      <a:pt x="0" y="64"/>
                      <a:pt x="0" y="64"/>
                      <a:pt x="0" y="64"/>
                    </a:cubicBezTo>
                    <a:cubicBezTo>
                      <a:pt x="0" y="65"/>
                      <a:pt x="0" y="65"/>
                      <a:pt x="0" y="65"/>
                    </a:cubicBezTo>
                    <a:cubicBezTo>
                      <a:pt x="0" y="65"/>
                      <a:pt x="0" y="65"/>
                      <a:pt x="0" y="65"/>
                    </a:cubicBezTo>
                    <a:cubicBezTo>
                      <a:pt x="0" y="66"/>
                      <a:pt x="0" y="66"/>
                      <a:pt x="0" y="66"/>
                    </a:cubicBezTo>
                    <a:cubicBezTo>
                      <a:pt x="0" y="66"/>
                      <a:pt x="0" y="66"/>
                      <a:pt x="0" y="66"/>
                    </a:cubicBezTo>
                    <a:cubicBezTo>
                      <a:pt x="0" y="67"/>
                      <a:pt x="0" y="67"/>
                      <a:pt x="0" y="67"/>
                    </a:cubicBezTo>
                    <a:cubicBezTo>
                      <a:pt x="0" y="67"/>
                      <a:pt x="0" y="67"/>
                      <a:pt x="0" y="67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0" y="68"/>
                      <a:pt x="0" y="68"/>
                      <a:pt x="0" y="69"/>
                    </a:cubicBezTo>
                    <a:cubicBezTo>
                      <a:pt x="0" y="69"/>
                      <a:pt x="0" y="69"/>
                      <a:pt x="0" y="69"/>
                    </a:cubicBezTo>
                    <a:cubicBezTo>
                      <a:pt x="0" y="69"/>
                      <a:pt x="0" y="69"/>
                      <a:pt x="0" y="70"/>
                    </a:cubicBezTo>
                    <a:cubicBezTo>
                      <a:pt x="0" y="70"/>
                      <a:pt x="0" y="70"/>
                      <a:pt x="0" y="70"/>
                    </a:cubicBezTo>
                    <a:cubicBezTo>
                      <a:pt x="0" y="70"/>
                      <a:pt x="0" y="70"/>
                      <a:pt x="0" y="71"/>
                    </a:cubicBezTo>
                    <a:cubicBezTo>
                      <a:pt x="0" y="71"/>
                      <a:pt x="0" y="71"/>
                      <a:pt x="0" y="71"/>
                    </a:cubicBezTo>
                    <a:cubicBezTo>
                      <a:pt x="0" y="71"/>
                      <a:pt x="0" y="72"/>
                      <a:pt x="0" y="72"/>
                    </a:cubicBezTo>
                    <a:cubicBezTo>
                      <a:pt x="0" y="72"/>
                      <a:pt x="0" y="72"/>
                      <a:pt x="0" y="72"/>
                    </a:cubicBezTo>
                    <a:cubicBezTo>
                      <a:pt x="0" y="72"/>
                      <a:pt x="0" y="73"/>
                      <a:pt x="0" y="73"/>
                    </a:cubicBezTo>
                    <a:cubicBezTo>
                      <a:pt x="0" y="213"/>
                      <a:pt x="92" y="354"/>
                      <a:pt x="278" y="461"/>
                    </a:cubicBezTo>
                    <a:cubicBezTo>
                      <a:pt x="649" y="675"/>
                      <a:pt x="1250" y="675"/>
                      <a:pt x="1621" y="461"/>
                    </a:cubicBezTo>
                    <a:cubicBezTo>
                      <a:pt x="1806" y="354"/>
                      <a:pt x="1899" y="213"/>
                      <a:pt x="1899" y="73"/>
                    </a:cubicBezTo>
                    <a:cubicBezTo>
                      <a:pt x="1899" y="73"/>
                      <a:pt x="1899" y="72"/>
                      <a:pt x="1899" y="72"/>
                    </a:cubicBezTo>
                    <a:cubicBezTo>
                      <a:pt x="1899" y="72"/>
                      <a:pt x="1899" y="72"/>
                      <a:pt x="1899" y="72"/>
                    </a:cubicBezTo>
                    <a:cubicBezTo>
                      <a:pt x="1899" y="72"/>
                      <a:pt x="1899" y="71"/>
                      <a:pt x="1899" y="71"/>
                    </a:cubicBezTo>
                    <a:cubicBezTo>
                      <a:pt x="1899" y="71"/>
                      <a:pt x="1899" y="71"/>
                      <a:pt x="1899" y="71"/>
                    </a:cubicBezTo>
                    <a:cubicBezTo>
                      <a:pt x="1899" y="70"/>
                      <a:pt x="1899" y="70"/>
                      <a:pt x="1899" y="70"/>
                    </a:cubicBezTo>
                    <a:cubicBezTo>
                      <a:pt x="1899" y="70"/>
                      <a:pt x="1899" y="70"/>
                      <a:pt x="1899" y="70"/>
                    </a:cubicBezTo>
                    <a:cubicBezTo>
                      <a:pt x="1899" y="69"/>
                      <a:pt x="1899" y="69"/>
                      <a:pt x="1899" y="69"/>
                    </a:cubicBezTo>
                    <a:cubicBezTo>
                      <a:pt x="1899" y="69"/>
                      <a:pt x="1899" y="69"/>
                      <a:pt x="1899" y="69"/>
                    </a:cubicBezTo>
                    <a:cubicBezTo>
                      <a:pt x="1899" y="68"/>
                      <a:pt x="1899" y="68"/>
                      <a:pt x="1899" y="68"/>
                    </a:cubicBezTo>
                    <a:cubicBezTo>
                      <a:pt x="1899" y="68"/>
                      <a:pt x="1899" y="68"/>
                      <a:pt x="1899" y="67"/>
                    </a:cubicBezTo>
                    <a:cubicBezTo>
                      <a:pt x="1899" y="67"/>
                      <a:pt x="1899" y="67"/>
                      <a:pt x="1899" y="67"/>
                    </a:cubicBezTo>
                    <a:cubicBezTo>
                      <a:pt x="1899" y="67"/>
                      <a:pt x="1899" y="67"/>
                      <a:pt x="1899" y="66"/>
                    </a:cubicBezTo>
                    <a:cubicBezTo>
                      <a:pt x="1899" y="66"/>
                      <a:pt x="1899" y="66"/>
                      <a:pt x="1899" y="66"/>
                    </a:cubicBezTo>
                    <a:cubicBezTo>
                      <a:pt x="1899" y="66"/>
                      <a:pt x="1899" y="66"/>
                      <a:pt x="1899" y="65"/>
                    </a:cubicBezTo>
                    <a:cubicBezTo>
                      <a:pt x="1899" y="65"/>
                      <a:pt x="1899" y="65"/>
                      <a:pt x="1899" y="65"/>
                    </a:cubicBezTo>
                    <a:cubicBezTo>
                      <a:pt x="1899" y="65"/>
                      <a:pt x="1899" y="65"/>
                      <a:pt x="1899" y="64"/>
                    </a:cubicBezTo>
                    <a:cubicBezTo>
                      <a:pt x="1899" y="64"/>
                      <a:pt x="1899" y="64"/>
                      <a:pt x="1899" y="64"/>
                    </a:cubicBezTo>
                    <a:cubicBezTo>
                      <a:pt x="1899" y="64"/>
                      <a:pt x="1899" y="63"/>
                      <a:pt x="1899" y="63"/>
                    </a:cubicBezTo>
                    <a:cubicBezTo>
                      <a:pt x="1899" y="63"/>
                      <a:pt x="1899" y="63"/>
                      <a:pt x="1899" y="63"/>
                    </a:cubicBezTo>
                    <a:cubicBezTo>
                      <a:pt x="1899" y="63"/>
                      <a:pt x="1899" y="62"/>
                      <a:pt x="1899" y="62"/>
                    </a:cubicBezTo>
                    <a:cubicBezTo>
                      <a:pt x="1899" y="62"/>
                      <a:pt x="1899" y="62"/>
                      <a:pt x="1899" y="62"/>
                    </a:cubicBezTo>
                    <a:cubicBezTo>
                      <a:pt x="1899" y="62"/>
                      <a:pt x="1899" y="61"/>
                      <a:pt x="1899" y="61"/>
                    </a:cubicBezTo>
                    <a:cubicBezTo>
                      <a:pt x="1899" y="61"/>
                      <a:pt x="1899" y="61"/>
                      <a:pt x="1899" y="61"/>
                    </a:cubicBezTo>
                    <a:cubicBezTo>
                      <a:pt x="1899" y="60"/>
                      <a:pt x="1899" y="60"/>
                      <a:pt x="1899" y="60"/>
                    </a:cubicBezTo>
                    <a:cubicBezTo>
                      <a:pt x="1899" y="60"/>
                      <a:pt x="1899" y="60"/>
                      <a:pt x="1899" y="60"/>
                    </a:cubicBezTo>
                    <a:cubicBezTo>
                      <a:pt x="1899" y="59"/>
                      <a:pt x="1899" y="59"/>
                      <a:pt x="1899" y="59"/>
                    </a:cubicBezTo>
                    <a:cubicBezTo>
                      <a:pt x="1899" y="59"/>
                      <a:pt x="1899" y="59"/>
                      <a:pt x="1899" y="59"/>
                    </a:cubicBezTo>
                    <a:cubicBezTo>
                      <a:pt x="1899" y="58"/>
                      <a:pt x="1899" y="58"/>
                      <a:pt x="1899" y="58"/>
                    </a:cubicBezTo>
                    <a:cubicBezTo>
                      <a:pt x="1899" y="58"/>
                      <a:pt x="1899" y="58"/>
                      <a:pt x="1899" y="57"/>
                    </a:cubicBezTo>
                    <a:cubicBezTo>
                      <a:pt x="1899" y="57"/>
                      <a:pt x="1899" y="57"/>
                      <a:pt x="1899" y="57"/>
                    </a:cubicBezTo>
                    <a:cubicBezTo>
                      <a:pt x="1899" y="57"/>
                      <a:pt x="1899" y="57"/>
                      <a:pt x="1899" y="56"/>
                    </a:cubicBezTo>
                    <a:cubicBezTo>
                      <a:pt x="1899" y="56"/>
                      <a:pt x="1899" y="56"/>
                      <a:pt x="1899" y="56"/>
                    </a:cubicBezTo>
                    <a:cubicBezTo>
                      <a:pt x="1899" y="56"/>
                      <a:pt x="1899" y="56"/>
                      <a:pt x="1899" y="55"/>
                    </a:cubicBezTo>
                    <a:cubicBezTo>
                      <a:pt x="1899" y="55"/>
                      <a:pt x="1899" y="55"/>
                      <a:pt x="1899" y="55"/>
                    </a:cubicBezTo>
                    <a:cubicBezTo>
                      <a:pt x="1899" y="55"/>
                      <a:pt x="1899" y="55"/>
                      <a:pt x="1899" y="54"/>
                    </a:cubicBezTo>
                    <a:cubicBezTo>
                      <a:pt x="1899" y="54"/>
                      <a:pt x="1899" y="54"/>
                      <a:pt x="1899" y="54"/>
                    </a:cubicBezTo>
                    <a:cubicBezTo>
                      <a:pt x="1899" y="54"/>
                      <a:pt x="1899" y="53"/>
                      <a:pt x="1899" y="53"/>
                    </a:cubicBezTo>
                    <a:cubicBezTo>
                      <a:pt x="1899" y="53"/>
                      <a:pt x="1899" y="53"/>
                      <a:pt x="1899" y="53"/>
                    </a:cubicBezTo>
                    <a:cubicBezTo>
                      <a:pt x="1899" y="53"/>
                      <a:pt x="1899" y="52"/>
                      <a:pt x="1899" y="52"/>
                    </a:cubicBezTo>
                    <a:cubicBezTo>
                      <a:pt x="1899" y="52"/>
                      <a:pt x="1899" y="52"/>
                      <a:pt x="1899" y="52"/>
                    </a:cubicBezTo>
                    <a:cubicBezTo>
                      <a:pt x="1899" y="52"/>
                      <a:pt x="1899" y="51"/>
                      <a:pt x="1899" y="51"/>
                    </a:cubicBezTo>
                    <a:cubicBezTo>
                      <a:pt x="1899" y="51"/>
                      <a:pt x="1899" y="51"/>
                      <a:pt x="1899" y="51"/>
                    </a:cubicBezTo>
                    <a:cubicBezTo>
                      <a:pt x="1899" y="50"/>
                      <a:pt x="1899" y="50"/>
                      <a:pt x="1899" y="50"/>
                    </a:cubicBezTo>
                    <a:cubicBezTo>
                      <a:pt x="1899" y="50"/>
                      <a:pt x="1899" y="50"/>
                      <a:pt x="1899" y="50"/>
                    </a:cubicBezTo>
                    <a:cubicBezTo>
                      <a:pt x="1899" y="49"/>
                      <a:pt x="1899" y="49"/>
                      <a:pt x="1899" y="49"/>
                    </a:cubicBezTo>
                    <a:cubicBezTo>
                      <a:pt x="1899" y="49"/>
                      <a:pt x="1899" y="49"/>
                      <a:pt x="1899" y="49"/>
                    </a:cubicBezTo>
                    <a:cubicBezTo>
                      <a:pt x="1899" y="48"/>
                      <a:pt x="1899" y="48"/>
                      <a:pt x="1899" y="48"/>
                    </a:cubicBezTo>
                    <a:cubicBezTo>
                      <a:pt x="1899" y="48"/>
                      <a:pt x="1899" y="48"/>
                      <a:pt x="1899" y="47"/>
                    </a:cubicBezTo>
                    <a:cubicBezTo>
                      <a:pt x="1899" y="47"/>
                      <a:pt x="1899" y="47"/>
                      <a:pt x="1899" y="47"/>
                    </a:cubicBezTo>
                    <a:cubicBezTo>
                      <a:pt x="1899" y="47"/>
                      <a:pt x="1899" y="47"/>
                      <a:pt x="1899" y="46"/>
                    </a:cubicBezTo>
                    <a:cubicBezTo>
                      <a:pt x="1899" y="46"/>
                      <a:pt x="1899" y="46"/>
                      <a:pt x="1899" y="46"/>
                    </a:cubicBezTo>
                    <a:cubicBezTo>
                      <a:pt x="1899" y="46"/>
                      <a:pt x="1899" y="46"/>
                      <a:pt x="1899" y="45"/>
                    </a:cubicBezTo>
                    <a:cubicBezTo>
                      <a:pt x="1899" y="45"/>
                      <a:pt x="1899" y="45"/>
                      <a:pt x="1899" y="45"/>
                    </a:cubicBezTo>
                    <a:cubicBezTo>
                      <a:pt x="1899" y="45"/>
                      <a:pt x="1899" y="45"/>
                      <a:pt x="1899" y="44"/>
                    </a:cubicBezTo>
                    <a:cubicBezTo>
                      <a:pt x="1899" y="44"/>
                      <a:pt x="1899" y="44"/>
                      <a:pt x="1899" y="44"/>
                    </a:cubicBezTo>
                    <a:cubicBezTo>
                      <a:pt x="1899" y="44"/>
                      <a:pt x="1899" y="43"/>
                      <a:pt x="1899" y="43"/>
                    </a:cubicBezTo>
                    <a:cubicBezTo>
                      <a:pt x="1899" y="43"/>
                      <a:pt x="1899" y="43"/>
                      <a:pt x="1899" y="43"/>
                    </a:cubicBezTo>
                    <a:cubicBezTo>
                      <a:pt x="1899" y="43"/>
                      <a:pt x="1899" y="42"/>
                      <a:pt x="1899" y="42"/>
                    </a:cubicBezTo>
                    <a:cubicBezTo>
                      <a:pt x="1899" y="42"/>
                      <a:pt x="1899" y="42"/>
                      <a:pt x="1899" y="42"/>
                    </a:cubicBezTo>
                    <a:cubicBezTo>
                      <a:pt x="1899" y="42"/>
                      <a:pt x="1899" y="41"/>
                      <a:pt x="1899" y="41"/>
                    </a:cubicBezTo>
                    <a:cubicBezTo>
                      <a:pt x="1899" y="41"/>
                      <a:pt x="1899" y="41"/>
                      <a:pt x="1899" y="41"/>
                    </a:cubicBezTo>
                    <a:cubicBezTo>
                      <a:pt x="1899" y="40"/>
                      <a:pt x="1899" y="40"/>
                      <a:pt x="1899" y="40"/>
                    </a:cubicBezTo>
                    <a:cubicBezTo>
                      <a:pt x="1899" y="40"/>
                      <a:pt x="1899" y="40"/>
                      <a:pt x="1899" y="40"/>
                    </a:cubicBezTo>
                    <a:cubicBezTo>
                      <a:pt x="1899" y="39"/>
                      <a:pt x="1899" y="39"/>
                      <a:pt x="1899" y="39"/>
                    </a:cubicBezTo>
                    <a:cubicBezTo>
                      <a:pt x="1899" y="39"/>
                      <a:pt x="1899" y="39"/>
                      <a:pt x="1899" y="39"/>
                    </a:cubicBezTo>
                    <a:cubicBezTo>
                      <a:pt x="1899" y="38"/>
                      <a:pt x="1899" y="38"/>
                      <a:pt x="1899" y="38"/>
                    </a:cubicBezTo>
                    <a:cubicBezTo>
                      <a:pt x="1899" y="38"/>
                      <a:pt x="1899" y="38"/>
                      <a:pt x="1899" y="38"/>
                    </a:cubicBezTo>
                    <a:cubicBezTo>
                      <a:pt x="1899" y="37"/>
                      <a:pt x="1899" y="37"/>
                      <a:pt x="1899" y="37"/>
                    </a:cubicBezTo>
                    <a:cubicBezTo>
                      <a:pt x="1899" y="37"/>
                      <a:pt x="1899" y="37"/>
                      <a:pt x="1899" y="36"/>
                    </a:cubicBezTo>
                    <a:cubicBezTo>
                      <a:pt x="1899" y="36"/>
                      <a:pt x="1899" y="36"/>
                      <a:pt x="1899" y="36"/>
                    </a:cubicBezTo>
                    <a:cubicBezTo>
                      <a:pt x="1899" y="36"/>
                      <a:pt x="1899" y="36"/>
                      <a:pt x="1899" y="35"/>
                    </a:cubicBezTo>
                    <a:cubicBezTo>
                      <a:pt x="1899" y="35"/>
                      <a:pt x="1899" y="35"/>
                      <a:pt x="1899" y="35"/>
                    </a:cubicBezTo>
                    <a:cubicBezTo>
                      <a:pt x="1899" y="35"/>
                      <a:pt x="1899" y="35"/>
                      <a:pt x="1899" y="34"/>
                    </a:cubicBezTo>
                    <a:cubicBezTo>
                      <a:pt x="1899" y="34"/>
                      <a:pt x="1899" y="34"/>
                      <a:pt x="1899" y="34"/>
                    </a:cubicBezTo>
                    <a:cubicBezTo>
                      <a:pt x="1899" y="34"/>
                      <a:pt x="1899" y="33"/>
                      <a:pt x="1899" y="33"/>
                    </a:cubicBezTo>
                    <a:cubicBezTo>
                      <a:pt x="1899" y="33"/>
                      <a:pt x="1899" y="33"/>
                      <a:pt x="1899" y="33"/>
                    </a:cubicBezTo>
                    <a:cubicBezTo>
                      <a:pt x="1899" y="33"/>
                      <a:pt x="1899" y="32"/>
                      <a:pt x="1899" y="32"/>
                    </a:cubicBezTo>
                    <a:cubicBezTo>
                      <a:pt x="1899" y="32"/>
                      <a:pt x="1899" y="32"/>
                      <a:pt x="1899" y="32"/>
                    </a:cubicBezTo>
                    <a:cubicBezTo>
                      <a:pt x="1899" y="32"/>
                      <a:pt x="1899" y="31"/>
                      <a:pt x="1899" y="31"/>
                    </a:cubicBezTo>
                    <a:cubicBezTo>
                      <a:pt x="1899" y="31"/>
                      <a:pt x="1899" y="31"/>
                      <a:pt x="1899" y="31"/>
                    </a:cubicBezTo>
                    <a:cubicBezTo>
                      <a:pt x="1899" y="30"/>
                      <a:pt x="1899" y="30"/>
                      <a:pt x="1899" y="30"/>
                    </a:cubicBezTo>
                    <a:cubicBezTo>
                      <a:pt x="1899" y="30"/>
                      <a:pt x="1899" y="30"/>
                      <a:pt x="1899" y="30"/>
                    </a:cubicBezTo>
                    <a:cubicBezTo>
                      <a:pt x="1899" y="29"/>
                      <a:pt x="1899" y="29"/>
                      <a:pt x="1899" y="29"/>
                    </a:cubicBezTo>
                    <a:cubicBezTo>
                      <a:pt x="1899" y="29"/>
                      <a:pt x="1899" y="29"/>
                      <a:pt x="1899" y="29"/>
                    </a:cubicBezTo>
                    <a:cubicBezTo>
                      <a:pt x="1899" y="28"/>
                      <a:pt x="1899" y="28"/>
                      <a:pt x="1899" y="28"/>
                    </a:cubicBezTo>
                    <a:cubicBezTo>
                      <a:pt x="1899" y="28"/>
                      <a:pt x="1899" y="28"/>
                      <a:pt x="1899" y="28"/>
                    </a:cubicBezTo>
                    <a:cubicBezTo>
                      <a:pt x="1899" y="27"/>
                      <a:pt x="1899" y="27"/>
                      <a:pt x="1899" y="27"/>
                    </a:cubicBezTo>
                    <a:cubicBezTo>
                      <a:pt x="1899" y="27"/>
                      <a:pt x="1899" y="27"/>
                      <a:pt x="1899" y="26"/>
                    </a:cubicBezTo>
                    <a:cubicBezTo>
                      <a:pt x="1899" y="26"/>
                      <a:pt x="1899" y="26"/>
                      <a:pt x="1899" y="26"/>
                    </a:cubicBezTo>
                    <a:cubicBezTo>
                      <a:pt x="1899" y="26"/>
                      <a:pt x="1899" y="26"/>
                      <a:pt x="1899" y="25"/>
                    </a:cubicBezTo>
                    <a:cubicBezTo>
                      <a:pt x="1899" y="25"/>
                      <a:pt x="1899" y="25"/>
                      <a:pt x="1899" y="25"/>
                    </a:cubicBezTo>
                    <a:cubicBezTo>
                      <a:pt x="1899" y="25"/>
                      <a:pt x="1899" y="25"/>
                      <a:pt x="1899" y="24"/>
                    </a:cubicBezTo>
                    <a:cubicBezTo>
                      <a:pt x="1899" y="24"/>
                      <a:pt x="1899" y="24"/>
                      <a:pt x="1899" y="24"/>
                    </a:cubicBezTo>
                    <a:cubicBezTo>
                      <a:pt x="1899" y="24"/>
                      <a:pt x="1899" y="23"/>
                      <a:pt x="1899" y="23"/>
                    </a:cubicBezTo>
                    <a:cubicBezTo>
                      <a:pt x="1899" y="23"/>
                      <a:pt x="1899" y="23"/>
                      <a:pt x="1899" y="23"/>
                    </a:cubicBezTo>
                    <a:cubicBezTo>
                      <a:pt x="1899" y="23"/>
                      <a:pt x="1899" y="22"/>
                      <a:pt x="1899" y="22"/>
                    </a:cubicBezTo>
                    <a:cubicBezTo>
                      <a:pt x="1899" y="22"/>
                      <a:pt x="1899" y="22"/>
                      <a:pt x="1899" y="22"/>
                    </a:cubicBezTo>
                    <a:cubicBezTo>
                      <a:pt x="1899" y="22"/>
                      <a:pt x="1899" y="21"/>
                      <a:pt x="1899" y="21"/>
                    </a:cubicBezTo>
                    <a:cubicBezTo>
                      <a:pt x="1899" y="21"/>
                      <a:pt x="1899" y="21"/>
                      <a:pt x="1899" y="21"/>
                    </a:cubicBezTo>
                    <a:cubicBezTo>
                      <a:pt x="1899" y="21"/>
                      <a:pt x="1899" y="20"/>
                      <a:pt x="1899" y="20"/>
                    </a:cubicBezTo>
                    <a:cubicBezTo>
                      <a:pt x="1899" y="20"/>
                      <a:pt x="1899" y="20"/>
                      <a:pt x="1899" y="20"/>
                    </a:cubicBezTo>
                    <a:cubicBezTo>
                      <a:pt x="1899" y="19"/>
                      <a:pt x="1899" y="19"/>
                      <a:pt x="1899" y="19"/>
                    </a:cubicBezTo>
                    <a:cubicBezTo>
                      <a:pt x="1899" y="19"/>
                      <a:pt x="1899" y="19"/>
                      <a:pt x="1899" y="19"/>
                    </a:cubicBezTo>
                    <a:cubicBezTo>
                      <a:pt x="1899" y="18"/>
                      <a:pt x="1899" y="18"/>
                      <a:pt x="1899" y="18"/>
                    </a:cubicBezTo>
                    <a:cubicBezTo>
                      <a:pt x="1899" y="18"/>
                      <a:pt x="1899" y="18"/>
                      <a:pt x="1899" y="18"/>
                    </a:cubicBezTo>
                    <a:cubicBezTo>
                      <a:pt x="1899" y="17"/>
                      <a:pt x="1899" y="17"/>
                      <a:pt x="1899" y="17"/>
                    </a:cubicBezTo>
                    <a:cubicBezTo>
                      <a:pt x="1899" y="17"/>
                      <a:pt x="1899" y="17"/>
                      <a:pt x="1899" y="16"/>
                    </a:cubicBezTo>
                    <a:cubicBezTo>
                      <a:pt x="1899" y="16"/>
                      <a:pt x="1899" y="16"/>
                      <a:pt x="1899" y="16"/>
                    </a:cubicBezTo>
                    <a:cubicBezTo>
                      <a:pt x="1899" y="16"/>
                      <a:pt x="1899" y="16"/>
                      <a:pt x="1899" y="15"/>
                    </a:cubicBezTo>
                    <a:cubicBezTo>
                      <a:pt x="1899" y="15"/>
                      <a:pt x="1899" y="15"/>
                      <a:pt x="1899" y="15"/>
                    </a:cubicBezTo>
                    <a:cubicBezTo>
                      <a:pt x="1899" y="15"/>
                      <a:pt x="1899" y="15"/>
                      <a:pt x="1899" y="14"/>
                    </a:cubicBezTo>
                    <a:cubicBezTo>
                      <a:pt x="1899" y="14"/>
                      <a:pt x="1899" y="14"/>
                      <a:pt x="1899" y="14"/>
                    </a:cubicBezTo>
                    <a:cubicBezTo>
                      <a:pt x="1899" y="14"/>
                      <a:pt x="1899" y="13"/>
                      <a:pt x="1899" y="13"/>
                    </a:cubicBezTo>
                    <a:cubicBezTo>
                      <a:pt x="1899" y="13"/>
                      <a:pt x="1899" y="13"/>
                      <a:pt x="1899" y="13"/>
                    </a:cubicBezTo>
                    <a:cubicBezTo>
                      <a:pt x="1899" y="13"/>
                      <a:pt x="1899" y="12"/>
                      <a:pt x="1899" y="12"/>
                    </a:cubicBezTo>
                    <a:cubicBezTo>
                      <a:pt x="1899" y="12"/>
                      <a:pt x="1899" y="12"/>
                      <a:pt x="1899" y="12"/>
                    </a:cubicBezTo>
                    <a:cubicBezTo>
                      <a:pt x="1899" y="12"/>
                      <a:pt x="1899" y="11"/>
                      <a:pt x="1899" y="11"/>
                    </a:cubicBezTo>
                    <a:cubicBezTo>
                      <a:pt x="1899" y="11"/>
                      <a:pt x="1899" y="11"/>
                      <a:pt x="1899" y="11"/>
                    </a:cubicBezTo>
                    <a:cubicBezTo>
                      <a:pt x="1899" y="11"/>
                      <a:pt x="1899" y="10"/>
                      <a:pt x="1899" y="10"/>
                    </a:cubicBezTo>
                    <a:cubicBezTo>
                      <a:pt x="1899" y="10"/>
                      <a:pt x="1899" y="10"/>
                      <a:pt x="1899" y="10"/>
                    </a:cubicBezTo>
                    <a:cubicBezTo>
                      <a:pt x="1899" y="9"/>
                      <a:pt x="1899" y="9"/>
                      <a:pt x="1899" y="9"/>
                    </a:cubicBezTo>
                    <a:cubicBezTo>
                      <a:pt x="1899" y="9"/>
                      <a:pt x="1899" y="9"/>
                      <a:pt x="1899" y="9"/>
                    </a:cubicBezTo>
                    <a:cubicBezTo>
                      <a:pt x="1899" y="8"/>
                      <a:pt x="1899" y="8"/>
                      <a:pt x="1899" y="8"/>
                    </a:cubicBezTo>
                    <a:cubicBezTo>
                      <a:pt x="1899" y="8"/>
                      <a:pt x="1899" y="8"/>
                      <a:pt x="1899" y="8"/>
                    </a:cubicBezTo>
                    <a:cubicBezTo>
                      <a:pt x="1899" y="7"/>
                      <a:pt x="1899" y="7"/>
                      <a:pt x="1899" y="7"/>
                    </a:cubicBezTo>
                    <a:cubicBezTo>
                      <a:pt x="1899" y="7"/>
                      <a:pt x="1899" y="7"/>
                      <a:pt x="1899" y="6"/>
                    </a:cubicBezTo>
                    <a:cubicBezTo>
                      <a:pt x="1899" y="6"/>
                      <a:pt x="1899" y="6"/>
                      <a:pt x="1899" y="6"/>
                    </a:cubicBezTo>
                    <a:cubicBezTo>
                      <a:pt x="1899" y="6"/>
                      <a:pt x="1899" y="6"/>
                      <a:pt x="1899" y="5"/>
                    </a:cubicBezTo>
                    <a:cubicBezTo>
                      <a:pt x="1899" y="5"/>
                      <a:pt x="1899" y="5"/>
                      <a:pt x="1899" y="5"/>
                    </a:cubicBezTo>
                    <a:cubicBezTo>
                      <a:pt x="1899" y="5"/>
                      <a:pt x="1899" y="5"/>
                      <a:pt x="1899" y="4"/>
                    </a:cubicBezTo>
                    <a:cubicBezTo>
                      <a:pt x="1899" y="4"/>
                      <a:pt x="1899" y="4"/>
                      <a:pt x="1899" y="4"/>
                    </a:cubicBezTo>
                    <a:cubicBezTo>
                      <a:pt x="1899" y="4"/>
                      <a:pt x="1899" y="3"/>
                      <a:pt x="1899" y="3"/>
                    </a:cubicBezTo>
                    <a:cubicBezTo>
                      <a:pt x="1899" y="3"/>
                      <a:pt x="1899" y="3"/>
                      <a:pt x="1899" y="3"/>
                    </a:cubicBezTo>
                    <a:cubicBezTo>
                      <a:pt x="1899" y="3"/>
                      <a:pt x="1899" y="2"/>
                      <a:pt x="1899" y="2"/>
                    </a:cubicBezTo>
                    <a:cubicBezTo>
                      <a:pt x="1899" y="2"/>
                      <a:pt x="1899" y="2"/>
                      <a:pt x="1899" y="2"/>
                    </a:cubicBezTo>
                    <a:cubicBezTo>
                      <a:pt x="1899" y="2"/>
                      <a:pt x="1899" y="1"/>
                      <a:pt x="1899" y="1"/>
                    </a:cubicBezTo>
                    <a:cubicBezTo>
                      <a:pt x="1899" y="1"/>
                      <a:pt x="1899" y="1"/>
                      <a:pt x="1899" y="1"/>
                    </a:cubicBezTo>
                    <a:cubicBezTo>
                      <a:pt x="1899" y="1"/>
                      <a:pt x="1899" y="0"/>
                      <a:pt x="1899" y="0"/>
                    </a:cubicBezTo>
                    <a:cubicBezTo>
                      <a:pt x="1899" y="0"/>
                      <a:pt x="1899" y="0"/>
                      <a:pt x="1899" y="0"/>
                    </a:cubicBezTo>
                    <a:cubicBezTo>
                      <a:pt x="1899" y="140"/>
                      <a:pt x="1806" y="281"/>
                      <a:pt x="1621" y="388"/>
                    </a:cubicBezTo>
                    <a:close/>
                  </a:path>
                </a:pathLst>
              </a:custGeom>
              <a:solidFill>
                <a:srgbClr val="9C947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589" name="ïṣļiḋè">
                <a:extLst>
                  <a:ext uri="{FF2B5EF4-FFF2-40B4-BE49-F238E27FC236}">
                    <a16:creationId xmlns:a16="http://schemas.microsoft.com/office/drawing/2014/main" id="{5DF9EF7D-B3A3-464A-9643-4449F61C2C3F}"/>
                  </a:ext>
                </a:extLst>
              </p:cNvPr>
              <p:cNvSpPr/>
              <p:nvPr userDrawn="1"/>
            </p:nvSpPr>
            <p:spPr bwMode="auto">
              <a:xfrm>
                <a:off x="1962" y="1552"/>
                <a:ext cx="3767" cy="2177"/>
              </a:xfrm>
              <a:custGeom>
                <a:avLst/>
                <a:gdLst>
                  <a:gd name="T0" fmla="*/ 1714 w 2084"/>
                  <a:gd name="T1" fmla="*/ 990 h 1204"/>
                  <a:gd name="T2" fmla="*/ 371 w 2084"/>
                  <a:gd name="T3" fmla="*/ 990 h 1204"/>
                  <a:gd name="T4" fmla="*/ 371 w 2084"/>
                  <a:gd name="T5" fmla="*/ 214 h 1204"/>
                  <a:gd name="T6" fmla="*/ 1714 w 2084"/>
                  <a:gd name="T7" fmla="*/ 214 h 1204"/>
                  <a:gd name="T8" fmla="*/ 1714 w 2084"/>
                  <a:gd name="T9" fmla="*/ 990 h 1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84" h="1204">
                    <a:moveTo>
                      <a:pt x="1714" y="990"/>
                    </a:moveTo>
                    <a:cubicBezTo>
                      <a:pt x="1343" y="1204"/>
                      <a:pt x="742" y="1204"/>
                      <a:pt x="371" y="990"/>
                    </a:cubicBezTo>
                    <a:cubicBezTo>
                      <a:pt x="0" y="776"/>
                      <a:pt x="0" y="428"/>
                      <a:pt x="371" y="214"/>
                    </a:cubicBezTo>
                    <a:cubicBezTo>
                      <a:pt x="742" y="0"/>
                      <a:pt x="1343" y="0"/>
                      <a:pt x="1714" y="214"/>
                    </a:cubicBezTo>
                    <a:cubicBezTo>
                      <a:pt x="2084" y="428"/>
                      <a:pt x="2084" y="776"/>
                      <a:pt x="1714" y="990"/>
                    </a:cubicBezTo>
                    <a:close/>
                  </a:path>
                </a:pathLst>
              </a:custGeom>
              <a:solidFill>
                <a:srgbClr val="D9D1B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590" name="íšľiḓê">
                <a:extLst>
                  <a:ext uri="{FF2B5EF4-FFF2-40B4-BE49-F238E27FC236}">
                    <a16:creationId xmlns:a16="http://schemas.microsoft.com/office/drawing/2014/main" id="{7F49D987-EED8-4B4D-AC74-66CBB79C43C8}"/>
                  </a:ext>
                </a:extLst>
              </p:cNvPr>
              <p:cNvSpPr/>
              <p:nvPr userDrawn="1"/>
            </p:nvSpPr>
            <p:spPr bwMode="auto">
              <a:xfrm>
                <a:off x="2068" y="1639"/>
                <a:ext cx="3554" cy="2003"/>
              </a:xfrm>
              <a:custGeom>
                <a:avLst/>
                <a:gdLst>
                  <a:gd name="T0" fmla="*/ 1617 w 1966"/>
                  <a:gd name="T1" fmla="*/ 197 h 1108"/>
                  <a:gd name="T2" fmla="*/ 350 w 1966"/>
                  <a:gd name="T3" fmla="*/ 197 h 1108"/>
                  <a:gd name="T4" fmla="*/ 350 w 1966"/>
                  <a:gd name="T5" fmla="*/ 911 h 1108"/>
                  <a:gd name="T6" fmla="*/ 1617 w 1966"/>
                  <a:gd name="T7" fmla="*/ 911 h 1108"/>
                  <a:gd name="T8" fmla="*/ 1617 w 1966"/>
                  <a:gd name="T9" fmla="*/ 197 h 1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66" h="1108">
                    <a:moveTo>
                      <a:pt x="1617" y="197"/>
                    </a:moveTo>
                    <a:cubicBezTo>
                      <a:pt x="1267" y="0"/>
                      <a:pt x="700" y="1"/>
                      <a:pt x="350" y="197"/>
                    </a:cubicBezTo>
                    <a:cubicBezTo>
                      <a:pt x="0" y="394"/>
                      <a:pt x="0" y="714"/>
                      <a:pt x="350" y="911"/>
                    </a:cubicBezTo>
                    <a:cubicBezTo>
                      <a:pt x="700" y="1108"/>
                      <a:pt x="1267" y="1108"/>
                      <a:pt x="1617" y="911"/>
                    </a:cubicBezTo>
                    <a:cubicBezTo>
                      <a:pt x="1966" y="714"/>
                      <a:pt x="1966" y="394"/>
                      <a:pt x="1617" y="197"/>
                    </a:cubicBezTo>
                    <a:close/>
                  </a:path>
                </a:pathLst>
              </a:custGeom>
              <a:solidFill>
                <a:srgbClr val="F7F0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591" name="íṣļíḑê">
                <a:extLst>
                  <a:ext uri="{FF2B5EF4-FFF2-40B4-BE49-F238E27FC236}">
                    <a16:creationId xmlns:a16="http://schemas.microsoft.com/office/drawing/2014/main" id="{277066D7-E9DC-40E7-A2DF-F11BE95987A5}"/>
                  </a:ext>
                </a:extLst>
              </p:cNvPr>
              <p:cNvSpPr/>
              <p:nvPr userDrawn="1"/>
            </p:nvSpPr>
            <p:spPr bwMode="auto">
              <a:xfrm>
                <a:off x="3084" y="3109"/>
                <a:ext cx="1200" cy="472"/>
              </a:xfrm>
              <a:custGeom>
                <a:avLst/>
                <a:gdLst>
                  <a:gd name="T0" fmla="*/ 664 w 664"/>
                  <a:gd name="T1" fmla="*/ 226 h 261"/>
                  <a:gd name="T2" fmla="*/ 314 w 664"/>
                  <a:gd name="T3" fmla="*/ 0 h 261"/>
                  <a:gd name="T4" fmla="*/ 0 w 664"/>
                  <a:gd name="T5" fmla="*/ 186 h 261"/>
                  <a:gd name="T6" fmla="*/ 664 w 664"/>
                  <a:gd name="T7" fmla="*/ 226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4" h="261">
                    <a:moveTo>
                      <a:pt x="664" y="226"/>
                    </a:moveTo>
                    <a:cubicBezTo>
                      <a:pt x="314" y="0"/>
                      <a:pt x="314" y="0"/>
                      <a:pt x="314" y="0"/>
                    </a:cubicBezTo>
                    <a:cubicBezTo>
                      <a:pt x="0" y="186"/>
                      <a:pt x="0" y="186"/>
                      <a:pt x="0" y="186"/>
                    </a:cubicBezTo>
                    <a:cubicBezTo>
                      <a:pt x="205" y="248"/>
                      <a:pt x="444" y="261"/>
                      <a:pt x="664" y="226"/>
                    </a:cubicBezTo>
                    <a:close/>
                  </a:path>
                </a:pathLst>
              </a:custGeom>
              <a:solidFill>
                <a:srgbClr val="90AB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592" name="íśḷiḓè">
                <a:extLst>
                  <a:ext uri="{FF2B5EF4-FFF2-40B4-BE49-F238E27FC236}">
                    <a16:creationId xmlns:a16="http://schemas.microsoft.com/office/drawing/2014/main" id="{910E43A3-BC9B-47B3-9E66-8A9FCED26215}"/>
                  </a:ext>
                </a:extLst>
              </p:cNvPr>
              <p:cNvSpPr/>
              <p:nvPr userDrawn="1"/>
            </p:nvSpPr>
            <p:spPr bwMode="auto">
              <a:xfrm>
                <a:off x="3469" y="3358"/>
                <a:ext cx="215" cy="125"/>
              </a:xfrm>
              <a:custGeom>
                <a:avLst/>
                <a:gdLst>
                  <a:gd name="T0" fmla="*/ 98 w 119"/>
                  <a:gd name="T1" fmla="*/ 57 h 69"/>
                  <a:gd name="T2" fmla="*/ 21 w 119"/>
                  <a:gd name="T3" fmla="*/ 57 h 69"/>
                  <a:gd name="T4" fmla="*/ 21 w 119"/>
                  <a:gd name="T5" fmla="*/ 13 h 69"/>
                  <a:gd name="T6" fmla="*/ 98 w 119"/>
                  <a:gd name="T7" fmla="*/ 13 h 69"/>
                  <a:gd name="T8" fmla="*/ 98 w 119"/>
                  <a:gd name="T9" fmla="*/ 57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9" h="69">
                    <a:moveTo>
                      <a:pt x="98" y="57"/>
                    </a:moveTo>
                    <a:cubicBezTo>
                      <a:pt x="76" y="69"/>
                      <a:pt x="42" y="69"/>
                      <a:pt x="21" y="57"/>
                    </a:cubicBezTo>
                    <a:cubicBezTo>
                      <a:pt x="0" y="45"/>
                      <a:pt x="0" y="25"/>
                      <a:pt x="21" y="13"/>
                    </a:cubicBezTo>
                    <a:cubicBezTo>
                      <a:pt x="42" y="0"/>
                      <a:pt x="76" y="0"/>
                      <a:pt x="98" y="13"/>
                    </a:cubicBezTo>
                    <a:cubicBezTo>
                      <a:pt x="119" y="25"/>
                      <a:pt x="119" y="45"/>
                      <a:pt x="98" y="57"/>
                    </a:cubicBezTo>
                    <a:close/>
                  </a:path>
                </a:pathLst>
              </a:custGeom>
              <a:solidFill>
                <a:srgbClr val="7C96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593" name="işľîďe">
                <a:extLst>
                  <a:ext uri="{FF2B5EF4-FFF2-40B4-BE49-F238E27FC236}">
                    <a16:creationId xmlns:a16="http://schemas.microsoft.com/office/drawing/2014/main" id="{6795D782-D88A-4691-9B2F-B641F8AD8847}"/>
                  </a:ext>
                </a:extLst>
              </p:cNvPr>
              <p:cNvSpPr/>
              <p:nvPr userDrawn="1"/>
            </p:nvSpPr>
            <p:spPr bwMode="auto">
              <a:xfrm>
                <a:off x="3822" y="3080"/>
                <a:ext cx="215" cy="125"/>
              </a:xfrm>
              <a:custGeom>
                <a:avLst/>
                <a:gdLst>
                  <a:gd name="T0" fmla="*/ 98 w 119"/>
                  <a:gd name="T1" fmla="*/ 57 h 69"/>
                  <a:gd name="T2" fmla="*/ 21 w 119"/>
                  <a:gd name="T3" fmla="*/ 57 h 69"/>
                  <a:gd name="T4" fmla="*/ 21 w 119"/>
                  <a:gd name="T5" fmla="*/ 12 h 69"/>
                  <a:gd name="T6" fmla="*/ 98 w 119"/>
                  <a:gd name="T7" fmla="*/ 12 h 69"/>
                  <a:gd name="T8" fmla="*/ 98 w 119"/>
                  <a:gd name="T9" fmla="*/ 57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9" h="69">
                    <a:moveTo>
                      <a:pt x="98" y="57"/>
                    </a:moveTo>
                    <a:cubicBezTo>
                      <a:pt x="76" y="69"/>
                      <a:pt x="42" y="69"/>
                      <a:pt x="21" y="57"/>
                    </a:cubicBezTo>
                    <a:cubicBezTo>
                      <a:pt x="0" y="45"/>
                      <a:pt x="0" y="25"/>
                      <a:pt x="21" y="12"/>
                    </a:cubicBezTo>
                    <a:cubicBezTo>
                      <a:pt x="42" y="0"/>
                      <a:pt x="76" y="0"/>
                      <a:pt x="98" y="12"/>
                    </a:cubicBezTo>
                    <a:cubicBezTo>
                      <a:pt x="119" y="25"/>
                      <a:pt x="119" y="45"/>
                      <a:pt x="98" y="57"/>
                    </a:cubicBezTo>
                    <a:close/>
                  </a:path>
                </a:pathLst>
              </a:custGeom>
              <a:solidFill>
                <a:srgbClr val="D9D1B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594" name="îṥḷïḋé">
                <a:extLst>
                  <a:ext uri="{FF2B5EF4-FFF2-40B4-BE49-F238E27FC236}">
                    <a16:creationId xmlns:a16="http://schemas.microsoft.com/office/drawing/2014/main" id="{A4ED6C80-0FF3-4685-A0BC-EF9D1B67FE4B}"/>
                  </a:ext>
                </a:extLst>
              </p:cNvPr>
              <p:cNvSpPr/>
              <p:nvPr userDrawn="1"/>
            </p:nvSpPr>
            <p:spPr bwMode="auto">
              <a:xfrm>
                <a:off x="5038" y="3042"/>
                <a:ext cx="215" cy="125"/>
              </a:xfrm>
              <a:custGeom>
                <a:avLst/>
                <a:gdLst>
                  <a:gd name="T0" fmla="*/ 98 w 119"/>
                  <a:gd name="T1" fmla="*/ 57 h 69"/>
                  <a:gd name="T2" fmla="*/ 21 w 119"/>
                  <a:gd name="T3" fmla="*/ 57 h 69"/>
                  <a:gd name="T4" fmla="*/ 21 w 119"/>
                  <a:gd name="T5" fmla="*/ 13 h 69"/>
                  <a:gd name="T6" fmla="*/ 98 w 119"/>
                  <a:gd name="T7" fmla="*/ 13 h 69"/>
                  <a:gd name="T8" fmla="*/ 98 w 119"/>
                  <a:gd name="T9" fmla="*/ 57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9" h="69">
                    <a:moveTo>
                      <a:pt x="98" y="57"/>
                    </a:moveTo>
                    <a:cubicBezTo>
                      <a:pt x="76" y="69"/>
                      <a:pt x="42" y="69"/>
                      <a:pt x="21" y="57"/>
                    </a:cubicBezTo>
                    <a:cubicBezTo>
                      <a:pt x="0" y="45"/>
                      <a:pt x="0" y="25"/>
                      <a:pt x="21" y="13"/>
                    </a:cubicBezTo>
                    <a:cubicBezTo>
                      <a:pt x="42" y="0"/>
                      <a:pt x="76" y="0"/>
                      <a:pt x="98" y="13"/>
                    </a:cubicBezTo>
                    <a:cubicBezTo>
                      <a:pt x="119" y="25"/>
                      <a:pt x="119" y="45"/>
                      <a:pt x="98" y="57"/>
                    </a:cubicBezTo>
                    <a:close/>
                  </a:path>
                </a:pathLst>
              </a:custGeom>
              <a:solidFill>
                <a:srgbClr val="D9D1B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595" name="iṣḻîḓé">
                <a:extLst>
                  <a:ext uri="{FF2B5EF4-FFF2-40B4-BE49-F238E27FC236}">
                    <a16:creationId xmlns:a16="http://schemas.microsoft.com/office/drawing/2014/main" id="{61F7C416-6DE4-4CF6-86D2-76EE425738E3}"/>
                  </a:ext>
                </a:extLst>
              </p:cNvPr>
              <p:cNvSpPr/>
              <p:nvPr userDrawn="1"/>
            </p:nvSpPr>
            <p:spPr bwMode="auto">
              <a:xfrm>
                <a:off x="4856" y="2062"/>
                <a:ext cx="215" cy="125"/>
              </a:xfrm>
              <a:custGeom>
                <a:avLst/>
                <a:gdLst>
                  <a:gd name="T0" fmla="*/ 98 w 119"/>
                  <a:gd name="T1" fmla="*/ 57 h 69"/>
                  <a:gd name="T2" fmla="*/ 21 w 119"/>
                  <a:gd name="T3" fmla="*/ 57 h 69"/>
                  <a:gd name="T4" fmla="*/ 21 w 119"/>
                  <a:gd name="T5" fmla="*/ 12 h 69"/>
                  <a:gd name="T6" fmla="*/ 98 w 119"/>
                  <a:gd name="T7" fmla="*/ 12 h 69"/>
                  <a:gd name="T8" fmla="*/ 98 w 119"/>
                  <a:gd name="T9" fmla="*/ 57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9" h="69">
                    <a:moveTo>
                      <a:pt x="98" y="57"/>
                    </a:moveTo>
                    <a:cubicBezTo>
                      <a:pt x="77" y="69"/>
                      <a:pt x="42" y="69"/>
                      <a:pt x="21" y="57"/>
                    </a:cubicBezTo>
                    <a:cubicBezTo>
                      <a:pt x="0" y="44"/>
                      <a:pt x="0" y="25"/>
                      <a:pt x="21" y="12"/>
                    </a:cubicBezTo>
                    <a:cubicBezTo>
                      <a:pt x="42" y="0"/>
                      <a:pt x="77" y="0"/>
                      <a:pt x="98" y="12"/>
                    </a:cubicBezTo>
                    <a:cubicBezTo>
                      <a:pt x="119" y="25"/>
                      <a:pt x="119" y="44"/>
                      <a:pt x="98" y="57"/>
                    </a:cubicBezTo>
                    <a:close/>
                  </a:path>
                </a:pathLst>
              </a:custGeom>
              <a:solidFill>
                <a:srgbClr val="D9D1B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596" name="iŝľïḍe">
                <a:extLst>
                  <a:ext uri="{FF2B5EF4-FFF2-40B4-BE49-F238E27FC236}">
                    <a16:creationId xmlns:a16="http://schemas.microsoft.com/office/drawing/2014/main" id="{53F723D7-2074-46DB-91DA-664D22996770}"/>
                  </a:ext>
                </a:extLst>
              </p:cNvPr>
              <p:cNvSpPr/>
              <p:nvPr userDrawn="1"/>
            </p:nvSpPr>
            <p:spPr bwMode="auto">
              <a:xfrm>
                <a:off x="2392" y="2205"/>
                <a:ext cx="215" cy="123"/>
              </a:xfrm>
              <a:custGeom>
                <a:avLst/>
                <a:gdLst>
                  <a:gd name="T0" fmla="*/ 98 w 119"/>
                  <a:gd name="T1" fmla="*/ 56 h 68"/>
                  <a:gd name="T2" fmla="*/ 21 w 119"/>
                  <a:gd name="T3" fmla="*/ 56 h 68"/>
                  <a:gd name="T4" fmla="*/ 21 w 119"/>
                  <a:gd name="T5" fmla="*/ 12 h 68"/>
                  <a:gd name="T6" fmla="*/ 98 w 119"/>
                  <a:gd name="T7" fmla="*/ 12 h 68"/>
                  <a:gd name="T8" fmla="*/ 98 w 119"/>
                  <a:gd name="T9" fmla="*/ 56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9" h="68">
                    <a:moveTo>
                      <a:pt x="98" y="56"/>
                    </a:moveTo>
                    <a:cubicBezTo>
                      <a:pt x="77" y="68"/>
                      <a:pt x="42" y="68"/>
                      <a:pt x="21" y="56"/>
                    </a:cubicBezTo>
                    <a:cubicBezTo>
                      <a:pt x="0" y="44"/>
                      <a:pt x="0" y="24"/>
                      <a:pt x="21" y="12"/>
                    </a:cubicBezTo>
                    <a:cubicBezTo>
                      <a:pt x="42" y="0"/>
                      <a:pt x="77" y="0"/>
                      <a:pt x="98" y="12"/>
                    </a:cubicBezTo>
                    <a:cubicBezTo>
                      <a:pt x="119" y="24"/>
                      <a:pt x="119" y="44"/>
                      <a:pt x="98" y="56"/>
                    </a:cubicBezTo>
                    <a:close/>
                  </a:path>
                </a:pathLst>
              </a:custGeom>
              <a:solidFill>
                <a:srgbClr val="D9D1B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597" name="ïşḻíḍè">
                <a:extLst>
                  <a:ext uri="{FF2B5EF4-FFF2-40B4-BE49-F238E27FC236}">
                    <a16:creationId xmlns:a16="http://schemas.microsoft.com/office/drawing/2014/main" id="{31AA5690-12B1-46AA-BDD2-C0883E99985F}"/>
                  </a:ext>
                </a:extLst>
              </p:cNvPr>
              <p:cNvSpPr/>
              <p:nvPr userDrawn="1"/>
            </p:nvSpPr>
            <p:spPr bwMode="auto">
              <a:xfrm>
                <a:off x="2282" y="2047"/>
                <a:ext cx="2272" cy="1382"/>
              </a:xfrm>
              <a:custGeom>
                <a:avLst/>
                <a:gdLst>
                  <a:gd name="T0" fmla="*/ 0 w 1257"/>
                  <a:gd name="T1" fmla="*/ 459 h 764"/>
                  <a:gd name="T2" fmla="*/ 232 w 1257"/>
                  <a:gd name="T3" fmla="*/ 685 h 764"/>
                  <a:gd name="T4" fmla="*/ 413 w 1257"/>
                  <a:gd name="T5" fmla="*/ 764 h 764"/>
                  <a:gd name="T6" fmla="*/ 1257 w 1257"/>
                  <a:gd name="T7" fmla="*/ 269 h 764"/>
                  <a:gd name="T8" fmla="*/ 797 w 1257"/>
                  <a:gd name="T9" fmla="*/ 0 h 764"/>
                  <a:gd name="T10" fmla="*/ 0 w 1257"/>
                  <a:gd name="T11" fmla="*/ 459 h 7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57" h="764">
                    <a:moveTo>
                      <a:pt x="0" y="459"/>
                    </a:moveTo>
                    <a:cubicBezTo>
                      <a:pt x="39" y="541"/>
                      <a:pt x="116" y="620"/>
                      <a:pt x="232" y="685"/>
                    </a:cubicBezTo>
                    <a:cubicBezTo>
                      <a:pt x="287" y="716"/>
                      <a:pt x="348" y="742"/>
                      <a:pt x="413" y="764"/>
                    </a:cubicBezTo>
                    <a:cubicBezTo>
                      <a:pt x="1257" y="269"/>
                      <a:pt x="1257" y="269"/>
                      <a:pt x="1257" y="269"/>
                    </a:cubicBezTo>
                    <a:cubicBezTo>
                      <a:pt x="797" y="0"/>
                      <a:pt x="797" y="0"/>
                      <a:pt x="797" y="0"/>
                    </a:cubicBezTo>
                    <a:lnTo>
                      <a:pt x="0" y="459"/>
                    </a:lnTo>
                    <a:close/>
                  </a:path>
                </a:pathLst>
              </a:custGeom>
              <a:solidFill>
                <a:srgbClr val="90AB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598" name="îṧḻídè">
                <a:extLst>
                  <a:ext uri="{FF2B5EF4-FFF2-40B4-BE49-F238E27FC236}">
                    <a16:creationId xmlns:a16="http://schemas.microsoft.com/office/drawing/2014/main" id="{79C04E8B-65CC-4A36-8AF1-596124648755}"/>
                  </a:ext>
                </a:extLst>
              </p:cNvPr>
              <p:cNvSpPr/>
              <p:nvPr userDrawn="1"/>
            </p:nvSpPr>
            <p:spPr bwMode="auto">
              <a:xfrm>
                <a:off x="4640" y="2187"/>
                <a:ext cx="886" cy="783"/>
              </a:xfrm>
              <a:custGeom>
                <a:avLst/>
                <a:gdLst>
                  <a:gd name="T0" fmla="*/ 396 w 490"/>
                  <a:gd name="T1" fmla="*/ 433 h 433"/>
                  <a:gd name="T2" fmla="*/ 345 w 490"/>
                  <a:gd name="T3" fmla="*/ 7 h 433"/>
                  <a:gd name="T4" fmla="*/ 282 w 490"/>
                  <a:gd name="T5" fmla="*/ 12 h 433"/>
                  <a:gd name="T6" fmla="*/ 0 w 490"/>
                  <a:gd name="T7" fmla="*/ 193 h 433"/>
                  <a:gd name="T8" fmla="*/ 396 w 490"/>
                  <a:gd name="T9" fmla="*/ 433 h 4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90" h="433">
                    <a:moveTo>
                      <a:pt x="396" y="433"/>
                    </a:moveTo>
                    <a:cubicBezTo>
                      <a:pt x="490" y="295"/>
                      <a:pt x="473" y="139"/>
                      <a:pt x="345" y="7"/>
                    </a:cubicBezTo>
                    <a:cubicBezTo>
                      <a:pt x="310" y="0"/>
                      <a:pt x="282" y="12"/>
                      <a:pt x="282" y="12"/>
                    </a:cubicBezTo>
                    <a:cubicBezTo>
                      <a:pt x="0" y="193"/>
                      <a:pt x="0" y="193"/>
                      <a:pt x="0" y="193"/>
                    </a:cubicBezTo>
                    <a:lnTo>
                      <a:pt x="396" y="433"/>
                    </a:lnTo>
                    <a:close/>
                  </a:path>
                </a:pathLst>
              </a:custGeom>
              <a:solidFill>
                <a:srgbClr val="90AB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599" name="ïš1íḍe">
                <a:extLst>
                  <a:ext uri="{FF2B5EF4-FFF2-40B4-BE49-F238E27FC236}">
                    <a16:creationId xmlns:a16="http://schemas.microsoft.com/office/drawing/2014/main" id="{784AB9F1-7C59-4C85-BAB9-92A1248CFB6C}"/>
                  </a:ext>
                </a:extLst>
              </p:cNvPr>
              <p:cNvSpPr/>
              <p:nvPr userDrawn="1"/>
            </p:nvSpPr>
            <p:spPr bwMode="auto">
              <a:xfrm>
                <a:off x="2170" y="1673"/>
                <a:ext cx="3280" cy="1920"/>
              </a:xfrm>
              <a:custGeom>
                <a:avLst/>
                <a:gdLst>
                  <a:gd name="T0" fmla="*/ 1290 w 1815"/>
                  <a:gd name="T1" fmla="*/ 1042 h 1062"/>
                  <a:gd name="T2" fmla="*/ 864 w 1815"/>
                  <a:gd name="T3" fmla="*/ 795 h 1062"/>
                  <a:gd name="T4" fmla="*/ 1328 w 1815"/>
                  <a:gd name="T5" fmla="*/ 527 h 1062"/>
                  <a:gd name="T6" fmla="*/ 1773 w 1815"/>
                  <a:gd name="T7" fmla="*/ 784 h 1062"/>
                  <a:gd name="T8" fmla="*/ 1815 w 1815"/>
                  <a:gd name="T9" fmla="*/ 730 h 1062"/>
                  <a:gd name="T10" fmla="*/ 1396 w 1815"/>
                  <a:gd name="T11" fmla="*/ 488 h 1062"/>
                  <a:gd name="T12" fmla="*/ 1764 w 1815"/>
                  <a:gd name="T13" fmla="*/ 276 h 1062"/>
                  <a:gd name="T14" fmla="*/ 1703 w 1815"/>
                  <a:gd name="T15" fmla="*/ 218 h 1062"/>
                  <a:gd name="T16" fmla="*/ 1315 w 1815"/>
                  <a:gd name="T17" fmla="*/ 442 h 1062"/>
                  <a:gd name="T18" fmla="*/ 921 w 1815"/>
                  <a:gd name="T19" fmla="*/ 214 h 1062"/>
                  <a:gd name="T20" fmla="*/ 1256 w 1815"/>
                  <a:gd name="T21" fmla="*/ 21 h 1062"/>
                  <a:gd name="T22" fmla="*/ 1132 w 1815"/>
                  <a:gd name="T23" fmla="*/ 0 h 1062"/>
                  <a:gd name="T24" fmla="*/ 840 w 1815"/>
                  <a:gd name="T25" fmla="*/ 168 h 1062"/>
                  <a:gd name="T26" fmla="*/ 589 w 1815"/>
                  <a:gd name="T27" fmla="*/ 23 h 1062"/>
                  <a:gd name="T28" fmla="*/ 496 w 1815"/>
                  <a:gd name="T29" fmla="*/ 46 h 1062"/>
                  <a:gd name="T30" fmla="*/ 773 w 1815"/>
                  <a:gd name="T31" fmla="*/ 207 h 1062"/>
                  <a:gd name="T32" fmla="*/ 0 w 1815"/>
                  <a:gd name="T33" fmla="*/ 653 h 1062"/>
                  <a:gd name="T34" fmla="*/ 36 w 1815"/>
                  <a:gd name="T35" fmla="*/ 725 h 1062"/>
                  <a:gd name="T36" fmla="*/ 853 w 1815"/>
                  <a:gd name="T37" fmla="*/ 253 h 1062"/>
                  <a:gd name="T38" fmla="*/ 1248 w 1815"/>
                  <a:gd name="T39" fmla="*/ 481 h 1062"/>
                  <a:gd name="T40" fmla="*/ 379 w 1815"/>
                  <a:gd name="T41" fmla="*/ 983 h 1062"/>
                  <a:gd name="T42" fmla="*/ 478 w 1815"/>
                  <a:gd name="T43" fmla="*/ 1018 h 1062"/>
                  <a:gd name="T44" fmla="*/ 796 w 1815"/>
                  <a:gd name="T45" fmla="*/ 834 h 1062"/>
                  <a:gd name="T46" fmla="*/ 1190 w 1815"/>
                  <a:gd name="T47" fmla="*/ 1062 h 1062"/>
                  <a:gd name="T48" fmla="*/ 1290 w 1815"/>
                  <a:gd name="T49" fmla="*/ 1042 h 10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815" h="1062">
                    <a:moveTo>
                      <a:pt x="1290" y="1042"/>
                    </a:moveTo>
                    <a:cubicBezTo>
                      <a:pt x="864" y="795"/>
                      <a:pt x="864" y="795"/>
                      <a:pt x="864" y="795"/>
                    </a:cubicBezTo>
                    <a:cubicBezTo>
                      <a:pt x="1328" y="527"/>
                      <a:pt x="1328" y="527"/>
                      <a:pt x="1328" y="527"/>
                    </a:cubicBezTo>
                    <a:cubicBezTo>
                      <a:pt x="1773" y="784"/>
                      <a:pt x="1773" y="784"/>
                      <a:pt x="1773" y="784"/>
                    </a:cubicBezTo>
                    <a:cubicBezTo>
                      <a:pt x="1789" y="766"/>
                      <a:pt x="1803" y="749"/>
                      <a:pt x="1815" y="730"/>
                    </a:cubicBezTo>
                    <a:cubicBezTo>
                      <a:pt x="1396" y="488"/>
                      <a:pt x="1396" y="488"/>
                      <a:pt x="1396" y="488"/>
                    </a:cubicBezTo>
                    <a:cubicBezTo>
                      <a:pt x="1764" y="276"/>
                      <a:pt x="1764" y="276"/>
                      <a:pt x="1764" y="276"/>
                    </a:cubicBezTo>
                    <a:cubicBezTo>
                      <a:pt x="1746" y="256"/>
                      <a:pt x="1725" y="237"/>
                      <a:pt x="1703" y="218"/>
                    </a:cubicBezTo>
                    <a:cubicBezTo>
                      <a:pt x="1315" y="442"/>
                      <a:pt x="1315" y="442"/>
                      <a:pt x="1315" y="442"/>
                    </a:cubicBezTo>
                    <a:cubicBezTo>
                      <a:pt x="921" y="214"/>
                      <a:pt x="921" y="214"/>
                      <a:pt x="921" y="214"/>
                    </a:cubicBezTo>
                    <a:cubicBezTo>
                      <a:pt x="1256" y="21"/>
                      <a:pt x="1256" y="21"/>
                      <a:pt x="1256" y="21"/>
                    </a:cubicBezTo>
                    <a:cubicBezTo>
                      <a:pt x="1215" y="12"/>
                      <a:pt x="1174" y="5"/>
                      <a:pt x="1132" y="0"/>
                    </a:cubicBezTo>
                    <a:cubicBezTo>
                      <a:pt x="840" y="168"/>
                      <a:pt x="840" y="168"/>
                      <a:pt x="840" y="168"/>
                    </a:cubicBezTo>
                    <a:cubicBezTo>
                      <a:pt x="589" y="23"/>
                      <a:pt x="589" y="23"/>
                      <a:pt x="589" y="23"/>
                    </a:cubicBezTo>
                    <a:cubicBezTo>
                      <a:pt x="557" y="30"/>
                      <a:pt x="526" y="38"/>
                      <a:pt x="496" y="46"/>
                    </a:cubicBezTo>
                    <a:cubicBezTo>
                      <a:pt x="773" y="207"/>
                      <a:pt x="773" y="207"/>
                      <a:pt x="773" y="207"/>
                    </a:cubicBezTo>
                    <a:cubicBezTo>
                      <a:pt x="0" y="653"/>
                      <a:pt x="0" y="653"/>
                      <a:pt x="0" y="653"/>
                    </a:cubicBezTo>
                    <a:cubicBezTo>
                      <a:pt x="9" y="677"/>
                      <a:pt x="21" y="701"/>
                      <a:pt x="36" y="725"/>
                    </a:cubicBezTo>
                    <a:cubicBezTo>
                      <a:pt x="853" y="253"/>
                      <a:pt x="853" y="253"/>
                      <a:pt x="853" y="253"/>
                    </a:cubicBezTo>
                    <a:cubicBezTo>
                      <a:pt x="1248" y="481"/>
                      <a:pt x="1248" y="481"/>
                      <a:pt x="1248" y="481"/>
                    </a:cubicBezTo>
                    <a:cubicBezTo>
                      <a:pt x="379" y="983"/>
                      <a:pt x="379" y="983"/>
                      <a:pt x="379" y="983"/>
                    </a:cubicBezTo>
                    <a:cubicBezTo>
                      <a:pt x="411" y="996"/>
                      <a:pt x="444" y="1008"/>
                      <a:pt x="478" y="1018"/>
                    </a:cubicBezTo>
                    <a:cubicBezTo>
                      <a:pt x="796" y="834"/>
                      <a:pt x="796" y="834"/>
                      <a:pt x="796" y="834"/>
                    </a:cubicBezTo>
                    <a:cubicBezTo>
                      <a:pt x="1190" y="1062"/>
                      <a:pt x="1190" y="1062"/>
                      <a:pt x="1190" y="1062"/>
                    </a:cubicBezTo>
                    <a:cubicBezTo>
                      <a:pt x="1224" y="1056"/>
                      <a:pt x="1257" y="1050"/>
                      <a:pt x="1290" y="1042"/>
                    </a:cubicBezTo>
                    <a:close/>
                  </a:path>
                </a:pathLst>
              </a:custGeom>
              <a:solidFill>
                <a:srgbClr val="D9D1B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00" name="iṣľïḋê">
                <a:extLst>
                  <a:ext uri="{FF2B5EF4-FFF2-40B4-BE49-F238E27FC236}">
                    <a16:creationId xmlns:a16="http://schemas.microsoft.com/office/drawing/2014/main" id="{CB35AB64-7BC1-404B-8DEE-FC564905B054}"/>
                  </a:ext>
                </a:extLst>
              </p:cNvPr>
              <p:cNvSpPr/>
              <p:nvPr userDrawn="1"/>
            </p:nvSpPr>
            <p:spPr bwMode="auto">
              <a:xfrm>
                <a:off x="3686" y="2393"/>
                <a:ext cx="423" cy="244"/>
              </a:xfrm>
              <a:custGeom>
                <a:avLst/>
                <a:gdLst>
                  <a:gd name="T0" fmla="*/ 192 w 234"/>
                  <a:gd name="T1" fmla="*/ 111 h 135"/>
                  <a:gd name="T2" fmla="*/ 41 w 234"/>
                  <a:gd name="T3" fmla="*/ 111 h 135"/>
                  <a:gd name="T4" fmla="*/ 41 w 234"/>
                  <a:gd name="T5" fmla="*/ 24 h 135"/>
                  <a:gd name="T6" fmla="*/ 192 w 234"/>
                  <a:gd name="T7" fmla="*/ 24 h 135"/>
                  <a:gd name="T8" fmla="*/ 192 w 234"/>
                  <a:gd name="T9" fmla="*/ 111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4" h="135">
                    <a:moveTo>
                      <a:pt x="192" y="111"/>
                    </a:moveTo>
                    <a:cubicBezTo>
                      <a:pt x="151" y="135"/>
                      <a:pt x="83" y="135"/>
                      <a:pt x="41" y="111"/>
                    </a:cubicBezTo>
                    <a:cubicBezTo>
                      <a:pt x="0" y="87"/>
                      <a:pt x="0" y="48"/>
                      <a:pt x="41" y="24"/>
                    </a:cubicBezTo>
                    <a:cubicBezTo>
                      <a:pt x="83" y="0"/>
                      <a:pt x="151" y="0"/>
                      <a:pt x="192" y="24"/>
                    </a:cubicBezTo>
                    <a:cubicBezTo>
                      <a:pt x="234" y="48"/>
                      <a:pt x="234" y="87"/>
                      <a:pt x="192" y="111"/>
                    </a:cubicBezTo>
                    <a:close/>
                  </a:path>
                </a:pathLst>
              </a:custGeom>
              <a:solidFill>
                <a:srgbClr val="7C96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01" name="ïšľiḓe">
                <a:extLst>
                  <a:ext uri="{FF2B5EF4-FFF2-40B4-BE49-F238E27FC236}">
                    <a16:creationId xmlns:a16="http://schemas.microsoft.com/office/drawing/2014/main" id="{DEBAD26B-C20F-4FA3-9C15-E0B3EB3BA847}"/>
                  </a:ext>
                </a:extLst>
              </p:cNvPr>
              <p:cNvSpPr/>
              <p:nvPr userDrawn="1"/>
            </p:nvSpPr>
            <p:spPr bwMode="auto">
              <a:xfrm>
                <a:off x="2609" y="2373"/>
                <a:ext cx="215" cy="125"/>
              </a:xfrm>
              <a:custGeom>
                <a:avLst/>
                <a:gdLst>
                  <a:gd name="T0" fmla="*/ 98 w 119"/>
                  <a:gd name="T1" fmla="*/ 57 h 69"/>
                  <a:gd name="T2" fmla="*/ 21 w 119"/>
                  <a:gd name="T3" fmla="*/ 57 h 69"/>
                  <a:gd name="T4" fmla="*/ 21 w 119"/>
                  <a:gd name="T5" fmla="*/ 12 h 69"/>
                  <a:gd name="T6" fmla="*/ 98 w 119"/>
                  <a:gd name="T7" fmla="*/ 12 h 69"/>
                  <a:gd name="T8" fmla="*/ 98 w 119"/>
                  <a:gd name="T9" fmla="*/ 57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9" h="69">
                    <a:moveTo>
                      <a:pt x="98" y="57"/>
                    </a:moveTo>
                    <a:cubicBezTo>
                      <a:pt x="77" y="69"/>
                      <a:pt x="42" y="69"/>
                      <a:pt x="21" y="57"/>
                    </a:cubicBezTo>
                    <a:cubicBezTo>
                      <a:pt x="0" y="44"/>
                      <a:pt x="0" y="24"/>
                      <a:pt x="21" y="12"/>
                    </a:cubicBezTo>
                    <a:cubicBezTo>
                      <a:pt x="42" y="0"/>
                      <a:pt x="77" y="0"/>
                      <a:pt x="98" y="12"/>
                    </a:cubicBezTo>
                    <a:cubicBezTo>
                      <a:pt x="119" y="24"/>
                      <a:pt x="119" y="44"/>
                      <a:pt x="98" y="57"/>
                    </a:cubicBezTo>
                    <a:close/>
                  </a:path>
                </a:pathLst>
              </a:custGeom>
              <a:solidFill>
                <a:srgbClr val="D9D1B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02" name="ïśľiḑê">
                <a:extLst>
                  <a:ext uri="{FF2B5EF4-FFF2-40B4-BE49-F238E27FC236}">
                    <a16:creationId xmlns:a16="http://schemas.microsoft.com/office/drawing/2014/main" id="{2900CE50-D733-4AEA-A238-2AACB04FC323}"/>
                  </a:ext>
                </a:extLst>
              </p:cNvPr>
              <p:cNvSpPr/>
              <p:nvPr userDrawn="1"/>
            </p:nvSpPr>
            <p:spPr bwMode="auto">
              <a:xfrm>
                <a:off x="4013" y="1753"/>
                <a:ext cx="828" cy="548"/>
              </a:xfrm>
              <a:custGeom>
                <a:avLst/>
                <a:gdLst>
                  <a:gd name="T0" fmla="*/ 0 w 828"/>
                  <a:gd name="T1" fmla="*/ 284 h 548"/>
                  <a:gd name="T2" fmla="*/ 456 w 828"/>
                  <a:gd name="T3" fmla="*/ 548 h 548"/>
                  <a:gd name="T4" fmla="*/ 828 w 828"/>
                  <a:gd name="T5" fmla="*/ 332 h 548"/>
                  <a:gd name="T6" fmla="*/ 828 w 828"/>
                  <a:gd name="T7" fmla="*/ 264 h 548"/>
                  <a:gd name="T8" fmla="*/ 373 w 828"/>
                  <a:gd name="T9" fmla="*/ 0 h 548"/>
                  <a:gd name="T10" fmla="*/ 0 w 828"/>
                  <a:gd name="T11" fmla="*/ 215 h 548"/>
                  <a:gd name="T12" fmla="*/ 0 w 828"/>
                  <a:gd name="T13" fmla="*/ 284 h 5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28" h="548">
                    <a:moveTo>
                      <a:pt x="0" y="284"/>
                    </a:moveTo>
                    <a:lnTo>
                      <a:pt x="456" y="548"/>
                    </a:lnTo>
                    <a:lnTo>
                      <a:pt x="828" y="332"/>
                    </a:lnTo>
                    <a:lnTo>
                      <a:pt x="828" y="264"/>
                    </a:lnTo>
                    <a:lnTo>
                      <a:pt x="373" y="0"/>
                    </a:lnTo>
                    <a:lnTo>
                      <a:pt x="0" y="215"/>
                    </a:lnTo>
                    <a:lnTo>
                      <a:pt x="0" y="284"/>
                    </a:lnTo>
                    <a:close/>
                  </a:path>
                </a:pathLst>
              </a:custGeom>
              <a:solidFill>
                <a:srgbClr val="57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03" name="íś1ídé">
                <a:extLst>
                  <a:ext uri="{FF2B5EF4-FFF2-40B4-BE49-F238E27FC236}">
                    <a16:creationId xmlns:a16="http://schemas.microsoft.com/office/drawing/2014/main" id="{3A7DCECE-EC53-45F3-9335-76191CD9BECF}"/>
                  </a:ext>
                </a:extLst>
              </p:cNvPr>
              <p:cNvSpPr/>
              <p:nvPr userDrawn="1"/>
            </p:nvSpPr>
            <p:spPr bwMode="auto">
              <a:xfrm>
                <a:off x="4469" y="2017"/>
                <a:ext cx="372" cy="284"/>
              </a:xfrm>
              <a:custGeom>
                <a:avLst/>
                <a:gdLst>
                  <a:gd name="T0" fmla="*/ 0 w 372"/>
                  <a:gd name="T1" fmla="*/ 284 h 284"/>
                  <a:gd name="T2" fmla="*/ 372 w 372"/>
                  <a:gd name="T3" fmla="*/ 68 h 284"/>
                  <a:gd name="T4" fmla="*/ 372 w 372"/>
                  <a:gd name="T5" fmla="*/ 0 h 284"/>
                  <a:gd name="T6" fmla="*/ 0 w 372"/>
                  <a:gd name="T7" fmla="*/ 215 h 284"/>
                  <a:gd name="T8" fmla="*/ 0 w 372"/>
                  <a:gd name="T9" fmla="*/ 284 h 2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2" h="284">
                    <a:moveTo>
                      <a:pt x="0" y="284"/>
                    </a:moveTo>
                    <a:lnTo>
                      <a:pt x="372" y="68"/>
                    </a:lnTo>
                    <a:lnTo>
                      <a:pt x="372" y="0"/>
                    </a:lnTo>
                    <a:lnTo>
                      <a:pt x="0" y="215"/>
                    </a:lnTo>
                    <a:lnTo>
                      <a:pt x="0" y="284"/>
                    </a:lnTo>
                    <a:close/>
                  </a:path>
                </a:pathLst>
              </a:custGeom>
              <a:solidFill>
                <a:srgbClr val="7373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04" name="ïšļíḑê">
                <a:extLst>
                  <a:ext uri="{FF2B5EF4-FFF2-40B4-BE49-F238E27FC236}">
                    <a16:creationId xmlns:a16="http://schemas.microsoft.com/office/drawing/2014/main" id="{9CFFCBC5-2482-4DCF-B1A7-48343A6985B3}"/>
                  </a:ext>
                </a:extLst>
              </p:cNvPr>
              <p:cNvSpPr/>
              <p:nvPr userDrawn="1"/>
            </p:nvSpPr>
            <p:spPr bwMode="auto">
              <a:xfrm>
                <a:off x="4013" y="1753"/>
                <a:ext cx="828" cy="479"/>
              </a:xfrm>
              <a:custGeom>
                <a:avLst/>
                <a:gdLst>
                  <a:gd name="T0" fmla="*/ 456 w 828"/>
                  <a:gd name="T1" fmla="*/ 479 h 479"/>
                  <a:gd name="T2" fmla="*/ 0 w 828"/>
                  <a:gd name="T3" fmla="*/ 215 h 479"/>
                  <a:gd name="T4" fmla="*/ 373 w 828"/>
                  <a:gd name="T5" fmla="*/ 0 h 479"/>
                  <a:gd name="T6" fmla="*/ 828 w 828"/>
                  <a:gd name="T7" fmla="*/ 264 h 479"/>
                  <a:gd name="T8" fmla="*/ 456 w 828"/>
                  <a:gd name="T9" fmla="*/ 479 h 4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8" h="479">
                    <a:moveTo>
                      <a:pt x="456" y="479"/>
                    </a:moveTo>
                    <a:lnTo>
                      <a:pt x="0" y="215"/>
                    </a:lnTo>
                    <a:lnTo>
                      <a:pt x="373" y="0"/>
                    </a:lnTo>
                    <a:lnTo>
                      <a:pt x="828" y="264"/>
                    </a:lnTo>
                    <a:lnTo>
                      <a:pt x="456" y="479"/>
                    </a:lnTo>
                    <a:close/>
                  </a:path>
                </a:pathLst>
              </a:custGeom>
              <a:solidFill>
                <a:srgbClr val="8C8C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05" name="îşlíḑê">
                <a:extLst>
                  <a:ext uri="{FF2B5EF4-FFF2-40B4-BE49-F238E27FC236}">
                    <a16:creationId xmlns:a16="http://schemas.microsoft.com/office/drawing/2014/main" id="{3D5DFD79-0EAA-4580-A61B-56911A50564C}"/>
                  </a:ext>
                </a:extLst>
              </p:cNvPr>
              <p:cNvSpPr/>
              <p:nvPr userDrawn="1"/>
            </p:nvSpPr>
            <p:spPr bwMode="auto">
              <a:xfrm>
                <a:off x="4082" y="1792"/>
                <a:ext cx="685" cy="396"/>
              </a:xfrm>
              <a:custGeom>
                <a:avLst/>
                <a:gdLst>
                  <a:gd name="T0" fmla="*/ 221 w 379"/>
                  <a:gd name="T1" fmla="*/ 217 h 219"/>
                  <a:gd name="T2" fmla="*/ 203 w 379"/>
                  <a:gd name="T3" fmla="*/ 217 h 219"/>
                  <a:gd name="T4" fmla="*/ 5 w 379"/>
                  <a:gd name="T5" fmla="*/ 102 h 219"/>
                  <a:gd name="T6" fmla="*/ 5 w 379"/>
                  <a:gd name="T7" fmla="*/ 91 h 219"/>
                  <a:gd name="T8" fmla="*/ 158 w 379"/>
                  <a:gd name="T9" fmla="*/ 3 h 219"/>
                  <a:gd name="T10" fmla="*/ 176 w 379"/>
                  <a:gd name="T11" fmla="*/ 3 h 219"/>
                  <a:gd name="T12" fmla="*/ 375 w 379"/>
                  <a:gd name="T13" fmla="*/ 118 h 219"/>
                  <a:gd name="T14" fmla="*/ 375 w 379"/>
                  <a:gd name="T15" fmla="*/ 128 h 219"/>
                  <a:gd name="T16" fmla="*/ 221 w 379"/>
                  <a:gd name="T17" fmla="*/ 217 h 2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79" h="219">
                    <a:moveTo>
                      <a:pt x="221" y="217"/>
                    </a:moveTo>
                    <a:cubicBezTo>
                      <a:pt x="216" y="219"/>
                      <a:pt x="208" y="219"/>
                      <a:pt x="203" y="217"/>
                    </a:cubicBezTo>
                    <a:cubicBezTo>
                      <a:pt x="5" y="102"/>
                      <a:pt x="5" y="102"/>
                      <a:pt x="5" y="102"/>
                    </a:cubicBezTo>
                    <a:cubicBezTo>
                      <a:pt x="0" y="99"/>
                      <a:pt x="0" y="94"/>
                      <a:pt x="5" y="91"/>
                    </a:cubicBezTo>
                    <a:cubicBezTo>
                      <a:pt x="158" y="3"/>
                      <a:pt x="158" y="3"/>
                      <a:pt x="158" y="3"/>
                    </a:cubicBezTo>
                    <a:cubicBezTo>
                      <a:pt x="163" y="0"/>
                      <a:pt x="171" y="0"/>
                      <a:pt x="176" y="3"/>
                    </a:cubicBezTo>
                    <a:cubicBezTo>
                      <a:pt x="375" y="118"/>
                      <a:pt x="375" y="118"/>
                      <a:pt x="375" y="118"/>
                    </a:cubicBezTo>
                    <a:cubicBezTo>
                      <a:pt x="379" y="121"/>
                      <a:pt x="379" y="125"/>
                      <a:pt x="375" y="128"/>
                    </a:cubicBezTo>
                    <a:lnTo>
                      <a:pt x="221" y="217"/>
                    </a:lnTo>
                    <a:close/>
                  </a:path>
                </a:pathLst>
              </a:custGeom>
              <a:solidFill>
                <a:srgbClr val="7373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06" name="ïşḷïḑé">
                <a:extLst>
                  <a:ext uri="{FF2B5EF4-FFF2-40B4-BE49-F238E27FC236}">
                    <a16:creationId xmlns:a16="http://schemas.microsoft.com/office/drawing/2014/main" id="{26FC3827-0FCA-44F9-80E0-BA550554CD51}"/>
                  </a:ext>
                </a:extLst>
              </p:cNvPr>
              <p:cNvSpPr/>
              <p:nvPr userDrawn="1"/>
            </p:nvSpPr>
            <p:spPr bwMode="auto">
              <a:xfrm>
                <a:off x="4107" y="1483"/>
                <a:ext cx="358" cy="693"/>
              </a:xfrm>
              <a:custGeom>
                <a:avLst/>
                <a:gdLst>
                  <a:gd name="T0" fmla="*/ 358 w 358"/>
                  <a:gd name="T1" fmla="*/ 206 h 693"/>
                  <a:gd name="T2" fmla="*/ 0 w 358"/>
                  <a:gd name="T3" fmla="*/ 0 h 693"/>
                  <a:gd name="T4" fmla="*/ 0 w 358"/>
                  <a:gd name="T5" fmla="*/ 487 h 693"/>
                  <a:gd name="T6" fmla="*/ 358 w 358"/>
                  <a:gd name="T7" fmla="*/ 693 h 693"/>
                  <a:gd name="T8" fmla="*/ 358 w 358"/>
                  <a:gd name="T9" fmla="*/ 206 h 6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8" h="693">
                    <a:moveTo>
                      <a:pt x="358" y="206"/>
                    </a:moveTo>
                    <a:lnTo>
                      <a:pt x="0" y="0"/>
                    </a:lnTo>
                    <a:lnTo>
                      <a:pt x="0" y="487"/>
                    </a:lnTo>
                    <a:lnTo>
                      <a:pt x="358" y="693"/>
                    </a:lnTo>
                    <a:lnTo>
                      <a:pt x="358" y="206"/>
                    </a:lnTo>
                    <a:close/>
                  </a:path>
                </a:pathLst>
              </a:custGeom>
              <a:solidFill>
                <a:srgbClr val="BBC7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07" name="ïṥ1ïḍê">
                <a:extLst>
                  <a:ext uri="{FF2B5EF4-FFF2-40B4-BE49-F238E27FC236}">
                    <a16:creationId xmlns:a16="http://schemas.microsoft.com/office/drawing/2014/main" id="{6EE4A176-297A-41E0-BCF0-3A6AA89A12C1}"/>
                  </a:ext>
                </a:extLst>
              </p:cNvPr>
              <p:cNvSpPr/>
              <p:nvPr userDrawn="1"/>
            </p:nvSpPr>
            <p:spPr bwMode="auto">
              <a:xfrm>
                <a:off x="4465" y="1527"/>
                <a:ext cx="282" cy="649"/>
              </a:xfrm>
              <a:custGeom>
                <a:avLst/>
                <a:gdLst>
                  <a:gd name="T0" fmla="*/ 282 w 282"/>
                  <a:gd name="T1" fmla="*/ 0 h 649"/>
                  <a:gd name="T2" fmla="*/ 0 w 282"/>
                  <a:gd name="T3" fmla="*/ 162 h 649"/>
                  <a:gd name="T4" fmla="*/ 0 w 282"/>
                  <a:gd name="T5" fmla="*/ 649 h 649"/>
                  <a:gd name="T6" fmla="*/ 282 w 282"/>
                  <a:gd name="T7" fmla="*/ 486 h 649"/>
                  <a:gd name="T8" fmla="*/ 282 w 282"/>
                  <a:gd name="T9" fmla="*/ 0 h 6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2" h="649">
                    <a:moveTo>
                      <a:pt x="282" y="0"/>
                    </a:moveTo>
                    <a:lnTo>
                      <a:pt x="0" y="162"/>
                    </a:lnTo>
                    <a:lnTo>
                      <a:pt x="0" y="649"/>
                    </a:lnTo>
                    <a:lnTo>
                      <a:pt x="282" y="486"/>
                    </a:lnTo>
                    <a:lnTo>
                      <a:pt x="282" y="0"/>
                    </a:lnTo>
                    <a:close/>
                  </a:path>
                </a:pathLst>
              </a:custGeom>
              <a:solidFill>
                <a:srgbClr val="D3DED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08" name="ïṣliďe">
                <a:extLst>
                  <a:ext uri="{FF2B5EF4-FFF2-40B4-BE49-F238E27FC236}">
                    <a16:creationId xmlns:a16="http://schemas.microsoft.com/office/drawing/2014/main" id="{D57A675A-E313-4F23-A03E-2AD5A4C548BA}"/>
                  </a:ext>
                </a:extLst>
              </p:cNvPr>
              <p:cNvSpPr/>
              <p:nvPr userDrawn="1"/>
            </p:nvSpPr>
            <p:spPr bwMode="auto">
              <a:xfrm>
                <a:off x="4622" y="1872"/>
                <a:ext cx="94" cy="186"/>
              </a:xfrm>
              <a:custGeom>
                <a:avLst/>
                <a:gdLst>
                  <a:gd name="T0" fmla="*/ 0 w 94"/>
                  <a:gd name="T1" fmla="*/ 56 h 186"/>
                  <a:gd name="T2" fmla="*/ 0 w 94"/>
                  <a:gd name="T3" fmla="*/ 186 h 186"/>
                  <a:gd name="T4" fmla="*/ 94 w 94"/>
                  <a:gd name="T5" fmla="*/ 132 h 186"/>
                  <a:gd name="T6" fmla="*/ 94 w 94"/>
                  <a:gd name="T7" fmla="*/ 0 h 186"/>
                  <a:gd name="T8" fmla="*/ 0 w 94"/>
                  <a:gd name="T9" fmla="*/ 56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4" h="186">
                    <a:moveTo>
                      <a:pt x="0" y="56"/>
                    </a:moveTo>
                    <a:lnTo>
                      <a:pt x="0" y="186"/>
                    </a:lnTo>
                    <a:lnTo>
                      <a:pt x="94" y="132"/>
                    </a:lnTo>
                    <a:lnTo>
                      <a:pt x="94" y="0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rgbClr val="5288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09" name="iŝľïdè">
                <a:extLst>
                  <a:ext uri="{FF2B5EF4-FFF2-40B4-BE49-F238E27FC236}">
                    <a16:creationId xmlns:a16="http://schemas.microsoft.com/office/drawing/2014/main" id="{009A9DE5-A179-4459-88E7-5510EAC02AEA}"/>
                  </a:ext>
                </a:extLst>
              </p:cNvPr>
              <p:cNvSpPr/>
              <p:nvPr userDrawn="1"/>
            </p:nvSpPr>
            <p:spPr bwMode="auto">
              <a:xfrm>
                <a:off x="4501" y="1935"/>
                <a:ext cx="107" cy="192"/>
              </a:xfrm>
              <a:custGeom>
                <a:avLst/>
                <a:gdLst>
                  <a:gd name="T0" fmla="*/ 107 w 107"/>
                  <a:gd name="T1" fmla="*/ 0 h 192"/>
                  <a:gd name="T2" fmla="*/ 0 w 107"/>
                  <a:gd name="T3" fmla="*/ 62 h 192"/>
                  <a:gd name="T4" fmla="*/ 0 w 107"/>
                  <a:gd name="T5" fmla="*/ 192 h 192"/>
                  <a:gd name="T6" fmla="*/ 107 w 107"/>
                  <a:gd name="T7" fmla="*/ 130 h 192"/>
                  <a:gd name="T8" fmla="*/ 107 w 107"/>
                  <a:gd name="T9" fmla="*/ 0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7" h="192">
                    <a:moveTo>
                      <a:pt x="107" y="0"/>
                    </a:moveTo>
                    <a:lnTo>
                      <a:pt x="0" y="62"/>
                    </a:lnTo>
                    <a:lnTo>
                      <a:pt x="0" y="192"/>
                    </a:lnTo>
                    <a:lnTo>
                      <a:pt x="107" y="130"/>
                    </a:lnTo>
                    <a:lnTo>
                      <a:pt x="107" y="0"/>
                    </a:lnTo>
                    <a:close/>
                  </a:path>
                </a:pathLst>
              </a:custGeom>
              <a:solidFill>
                <a:srgbClr val="5288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10" name="íṥlîḑê">
                <a:extLst>
                  <a:ext uri="{FF2B5EF4-FFF2-40B4-BE49-F238E27FC236}">
                    <a16:creationId xmlns:a16="http://schemas.microsoft.com/office/drawing/2014/main" id="{9DAA98A8-BCC9-4B8D-85E7-49953E6FEBBE}"/>
                  </a:ext>
                </a:extLst>
              </p:cNvPr>
              <p:cNvSpPr/>
              <p:nvPr userDrawn="1"/>
            </p:nvSpPr>
            <p:spPr bwMode="auto">
              <a:xfrm>
                <a:off x="4653" y="1726"/>
                <a:ext cx="63" cy="160"/>
              </a:xfrm>
              <a:custGeom>
                <a:avLst/>
                <a:gdLst>
                  <a:gd name="T0" fmla="*/ 0 w 63"/>
                  <a:gd name="T1" fmla="*/ 160 h 160"/>
                  <a:gd name="T2" fmla="*/ 63 w 63"/>
                  <a:gd name="T3" fmla="*/ 123 h 160"/>
                  <a:gd name="T4" fmla="*/ 63 w 63"/>
                  <a:gd name="T5" fmla="*/ 0 h 160"/>
                  <a:gd name="T6" fmla="*/ 0 w 63"/>
                  <a:gd name="T7" fmla="*/ 38 h 160"/>
                  <a:gd name="T8" fmla="*/ 0 w 63"/>
                  <a:gd name="T9" fmla="*/ 160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3" h="160">
                    <a:moveTo>
                      <a:pt x="0" y="160"/>
                    </a:moveTo>
                    <a:lnTo>
                      <a:pt x="63" y="123"/>
                    </a:lnTo>
                    <a:lnTo>
                      <a:pt x="63" y="0"/>
                    </a:lnTo>
                    <a:lnTo>
                      <a:pt x="0" y="38"/>
                    </a:lnTo>
                    <a:lnTo>
                      <a:pt x="0" y="160"/>
                    </a:lnTo>
                    <a:close/>
                  </a:path>
                </a:pathLst>
              </a:custGeom>
              <a:solidFill>
                <a:srgbClr val="5288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11" name="ïṥļîḍé">
                <a:extLst>
                  <a:ext uri="{FF2B5EF4-FFF2-40B4-BE49-F238E27FC236}">
                    <a16:creationId xmlns:a16="http://schemas.microsoft.com/office/drawing/2014/main" id="{4E8293F0-7EA4-4A5B-88D3-88369F24CA04}"/>
                  </a:ext>
                </a:extLst>
              </p:cNvPr>
              <p:cNvSpPr/>
              <p:nvPr userDrawn="1"/>
            </p:nvSpPr>
            <p:spPr bwMode="auto">
              <a:xfrm>
                <a:off x="4575" y="1771"/>
                <a:ext cx="65" cy="161"/>
              </a:xfrm>
              <a:custGeom>
                <a:avLst/>
                <a:gdLst>
                  <a:gd name="T0" fmla="*/ 0 w 65"/>
                  <a:gd name="T1" fmla="*/ 161 h 161"/>
                  <a:gd name="T2" fmla="*/ 65 w 65"/>
                  <a:gd name="T3" fmla="*/ 123 h 161"/>
                  <a:gd name="T4" fmla="*/ 65 w 65"/>
                  <a:gd name="T5" fmla="*/ 0 h 161"/>
                  <a:gd name="T6" fmla="*/ 0 w 65"/>
                  <a:gd name="T7" fmla="*/ 38 h 161"/>
                  <a:gd name="T8" fmla="*/ 0 w 65"/>
                  <a:gd name="T9" fmla="*/ 161 h 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5" h="161">
                    <a:moveTo>
                      <a:pt x="0" y="161"/>
                    </a:moveTo>
                    <a:lnTo>
                      <a:pt x="65" y="123"/>
                    </a:lnTo>
                    <a:lnTo>
                      <a:pt x="65" y="0"/>
                    </a:lnTo>
                    <a:lnTo>
                      <a:pt x="0" y="38"/>
                    </a:lnTo>
                    <a:lnTo>
                      <a:pt x="0" y="161"/>
                    </a:lnTo>
                    <a:close/>
                  </a:path>
                </a:pathLst>
              </a:custGeom>
              <a:solidFill>
                <a:srgbClr val="5288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12" name="iṡḷîḑé">
                <a:extLst>
                  <a:ext uri="{FF2B5EF4-FFF2-40B4-BE49-F238E27FC236}">
                    <a16:creationId xmlns:a16="http://schemas.microsoft.com/office/drawing/2014/main" id="{F2DD1B2B-F4D3-4AA5-9456-0EC1A155B7A8}"/>
                  </a:ext>
                </a:extLst>
              </p:cNvPr>
              <p:cNvSpPr/>
              <p:nvPr userDrawn="1"/>
            </p:nvSpPr>
            <p:spPr bwMode="auto">
              <a:xfrm>
                <a:off x="4501" y="1816"/>
                <a:ext cx="62" cy="157"/>
              </a:xfrm>
              <a:custGeom>
                <a:avLst/>
                <a:gdLst>
                  <a:gd name="T0" fmla="*/ 0 w 62"/>
                  <a:gd name="T1" fmla="*/ 157 h 157"/>
                  <a:gd name="T2" fmla="*/ 62 w 62"/>
                  <a:gd name="T3" fmla="*/ 123 h 157"/>
                  <a:gd name="T4" fmla="*/ 62 w 62"/>
                  <a:gd name="T5" fmla="*/ 0 h 157"/>
                  <a:gd name="T6" fmla="*/ 0 w 62"/>
                  <a:gd name="T7" fmla="*/ 34 h 157"/>
                  <a:gd name="T8" fmla="*/ 0 w 62"/>
                  <a:gd name="T9" fmla="*/ 157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157">
                    <a:moveTo>
                      <a:pt x="0" y="157"/>
                    </a:moveTo>
                    <a:lnTo>
                      <a:pt x="62" y="123"/>
                    </a:lnTo>
                    <a:lnTo>
                      <a:pt x="62" y="0"/>
                    </a:lnTo>
                    <a:lnTo>
                      <a:pt x="0" y="34"/>
                    </a:lnTo>
                    <a:lnTo>
                      <a:pt x="0" y="157"/>
                    </a:lnTo>
                    <a:close/>
                  </a:path>
                </a:pathLst>
              </a:custGeom>
              <a:solidFill>
                <a:srgbClr val="5288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13" name="íSľïḍê">
                <a:extLst>
                  <a:ext uri="{FF2B5EF4-FFF2-40B4-BE49-F238E27FC236}">
                    <a16:creationId xmlns:a16="http://schemas.microsoft.com/office/drawing/2014/main" id="{0227D570-95D2-4EB3-84B8-47B9EB1C1499}"/>
                  </a:ext>
                </a:extLst>
              </p:cNvPr>
              <p:cNvSpPr/>
              <p:nvPr userDrawn="1"/>
            </p:nvSpPr>
            <p:spPr bwMode="auto">
              <a:xfrm>
                <a:off x="4613" y="1603"/>
                <a:ext cx="65" cy="161"/>
              </a:xfrm>
              <a:custGeom>
                <a:avLst/>
                <a:gdLst>
                  <a:gd name="T0" fmla="*/ 40 w 65"/>
                  <a:gd name="T1" fmla="*/ 139 h 161"/>
                  <a:gd name="T2" fmla="*/ 65 w 65"/>
                  <a:gd name="T3" fmla="*/ 123 h 161"/>
                  <a:gd name="T4" fmla="*/ 65 w 65"/>
                  <a:gd name="T5" fmla="*/ 72 h 161"/>
                  <a:gd name="T6" fmla="*/ 65 w 65"/>
                  <a:gd name="T7" fmla="*/ 0 h 161"/>
                  <a:gd name="T8" fmla="*/ 0 w 65"/>
                  <a:gd name="T9" fmla="*/ 38 h 161"/>
                  <a:gd name="T10" fmla="*/ 0 w 65"/>
                  <a:gd name="T11" fmla="*/ 161 h 161"/>
                  <a:gd name="T12" fmla="*/ 40 w 65"/>
                  <a:gd name="T13" fmla="*/ 139 h 161"/>
                  <a:gd name="T14" fmla="*/ 40 w 65"/>
                  <a:gd name="T15" fmla="*/ 139 h 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5" h="161">
                    <a:moveTo>
                      <a:pt x="40" y="139"/>
                    </a:moveTo>
                    <a:lnTo>
                      <a:pt x="65" y="123"/>
                    </a:lnTo>
                    <a:lnTo>
                      <a:pt x="65" y="72"/>
                    </a:lnTo>
                    <a:lnTo>
                      <a:pt x="65" y="0"/>
                    </a:lnTo>
                    <a:lnTo>
                      <a:pt x="0" y="38"/>
                    </a:lnTo>
                    <a:lnTo>
                      <a:pt x="0" y="161"/>
                    </a:lnTo>
                    <a:lnTo>
                      <a:pt x="40" y="139"/>
                    </a:lnTo>
                    <a:lnTo>
                      <a:pt x="40" y="139"/>
                    </a:lnTo>
                    <a:close/>
                  </a:path>
                </a:pathLst>
              </a:custGeom>
              <a:solidFill>
                <a:srgbClr val="5288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14" name="îṩḻiḋê">
                <a:extLst>
                  <a:ext uri="{FF2B5EF4-FFF2-40B4-BE49-F238E27FC236}">
                    <a16:creationId xmlns:a16="http://schemas.microsoft.com/office/drawing/2014/main" id="{ED32F790-AB99-4049-A51C-60877A089319}"/>
                  </a:ext>
                </a:extLst>
              </p:cNvPr>
              <p:cNvSpPr/>
              <p:nvPr userDrawn="1"/>
            </p:nvSpPr>
            <p:spPr bwMode="auto">
              <a:xfrm>
                <a:off x="4536" y="1648"/>
                <a:ext cx="65" cy="161"/>
              </a:xfrm>
              <a:custGeom>
                <a:avLst/>
                <a:gdLst>
                  <a:gd name="T0" fmla="*/ 65 w 65"/>
                  <a:gd name="T1" fmla="*/ 72 h 161"/>
                  <a:gd name="T2" fmla="*/ 65 w 65"/>
                  <a:gd name="T3" fmla="*/ 0 h 161"/>
                  <a:gd name="T4" fmla="*/ 0 w 65"/>
                  <a:gd name="T5" fmla="*/ 38 h 161"/>
                  <a:gd name="T6" fmla="*/ 0 w 65"/>
                  <a:gd name="T7" fmla="*/ 161 h 161"/>
                  <a:gd name="T8" fmla="*/ 65 w 65"/>
                  <a:gd name="T9" fmla="*/ 123 h 161"/>
                  <a:gd name="T10" fmla="*/ 65 w 65"/>
                  <a:gd name="T11" fmla="*/ 72 h 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5" h="161">
                    <a:moveTo>
                      <a:pt x="65" y="72"/>
                    </a:moveTo>
                    <a:lnTo>
                      <a:pt x="65" y="0"/>
                    </a:lnTo>
                    <a:lnTo>
                      <a:pt x="0" y="38"/>
                    </a:lnTo>
                    <a:lnTo>
                      <a:pt x="0" y="161"/>
                    </a:lnTo>
                    <a:lnTo>
                      <a:pt x="65" y="123"/>
                    </a:lnTo>
                    <a:lnTo>
                      <a:pt x="65" y="72"/>
                    </a:lnTo>
                    <a:close/>
                  </a:path>
                </a:pathLst>
              </a:custGeom>
              <a:solidFill>
                <a:srgbClr val="5288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15" name="íSḻíḍê">
                <a:extLst>
                  <a:ext uri="{FF2B5EF4-FFF2-40B4-BE49-F238E27FC236}">
                    <a16:creationId xmlns:a16="http://schemas.microsoft.com/office/drawing/2014/main" id="{5B538CE0-0FAE-43BD-BA4E-895676278755}"/>
                  </a:ext>
                </a:extLst>
              </p:cNvPr>
              <p:cNvSpPr/>
              <p:nvPr userDrawn="1"/>
            </p:nvSpPr>
            <p:spPr bwMode="auto">
              <a:xfrm>
                <a:off x="4691" y="1581"/>
                <a:ext cx="25" cy="137"/>
              </a:xfrm>
              <a:custGeom>
                <a:avLst/>
                <a:gdLst>
                  <a:gd name="T0" fmla="*/ 0 w 25"/>
                  <a:gd name="T1" fmla="*/ 14 h 137"/>
                  <a:gd name="T2" fmla="*/ 0 w 25"/>
                  <a:gd name="T3" fmla="*/ 137 h 137"/>
                  <a:gd name="T4" fmla="*/ 25 w 25"/>
                  <a:gd name="T5" fmla="*/ 123 h 137"/>
                  <a:gd name="T6" fmla="*/ 25 w 25"/>
                  <a:gd name="T7" fmla="*/ 0 h 137"/>
                  <a:gd name="T8" fmla="*/ 0 w 25"/>
                  <a:gd name="T9" fmla="*/ 14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" h="137">
                    <a:moveTo>
                      <a:pt x="0" y="14"/>
                    </a:moveTo>
                    <a:lnTo>
                      <a:pt x="0" y="137"/>
                    </a:lnTo>
                    <a:lnTo>
                      <a:pt x="25" y="123"/>
                    </a:lnTo>
                    <a:lnTo>
                      <a:pt x="25" y="0"/>
                    </a:ln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5288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16" name="íś1íďê">
                <a:extLst>
                  <a:ext uri="{FF2B5EF4-FFF2-40B4-BE49-F238E27FC236}">
                    <a16:creationId xmlns:a16="http://schemas.microsoft.com/office/drawing/2014/main" id="{00E3551C-EE43-419D-A815-048D9A119C98}"/>
                  </a:ext>
                </a:extLst>
              </p:cNvPr>
              <p:cNvSpPr/>
              <p:nvPr userDrawn="1"/>
            </p:nvSpPr>
            <p:spPr bwMode="auto">
              <a:xfrm>
                <a:off x="4501" y="1693"/>
                <a:ext cx="24" cy="136"/>
              </a:xfrm>
              <a:custGeom>
                <a:avLst/>
                <a:gdLst>
                  <a:gd name="T0" fmla="*/ 24 w 24"/>
                  <a:gd name="T1" fmla="*/ 0 h 136"/>
                  <a:gd name="T2" fmla="*/ 0 w 24"/>
                  <a:gd name="T3" fmla="*/ 13 h 136"/>
                  <a:gd name="T4" fmla="*/ 0 w 24"/>
                  <a:gd name="T5" fmla="*/ 136 h 136"/>
                  <a:gd name="T6" fmla="*/ 24 w 24"/>
                  <a:gd name="T7" fmla="*/ 123 h 136"/>
                  <a:gd name="T8" fmla="*/ 24 w 24"/>
                  <a:gd name="T9" fmla="*/ 0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136">
                    <a:moveTo>
                      <a:pt x="24" y="0"/>
                    </a:moveTo>
                    <a:lnTo>
                      <a:pt x="0" y="13"/>
                    </a:lnTo>
                    <a:lnTo>
                      <a:pt x="0" y="136"/>
                    </a:lnTo>
                    <a:lnTo>
                      <a:pt x="24" y="123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5288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17" name="iṡlîdé">
                <a:extLst>
                  <a:ext uri="{FF2B5EF4-FFF2-40B4-BE49-F238E27FC236}">
                    <a16:creationId xmlns:a16="http://schemas.microsoft.com/office/drawing/2014/main" id="{6FD8F11A-0D74-476A-AA00-2A26403F4D98}"/>
                  </a:ext>
                </a:extLst>
              </p:cNvPr>
              <p:cNvSpPr/>
              <p:nvPr userDrawn="1"/>
            </p:nvSpPr>
            <p:spPr bwMode="auto">
              <a:xfrm>
                <a:off x="4286" y="1914"/>
                <a:ext cx="139" cy="209"/>
              </a:xfrm>
              <a:custGeom>
                <a:avLst/>
                <a:gdLst>
                  <a:gd name="T0" fmla="*/ 0 w 139"/>
                  <a:gd name="T1" fmla="*/ 130 h 209"/>
                  <a:gd name="T2" fmla="*/ 139 w 139"/>
                  <a:gd name="T3" fmla="*/ 209 h 209"/>
                  <a:gd name="T4" fmla="*/ 139 w 139"/>
                  <a:gd name="T5" fmla="*/ 79 h 209"/>
                  <a:gd name="T6" fmla="*/ 0 w 139"/>
                  <a:gd name="T7" fmla="*/ 0 h 209"/>
                  <a:gd name="T8" fmla="*/ 0 w 139"/>
                  <a:gd name="T9" fmla="*/ 130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9" h="209">
                    <a:moveTo>
                      <a:pt x="0" y="130"/>
                    </a:moveTo>
                    <a:lnTo>
                      <a:pt x="139" y="209"/>
                    </a:lnTo>
                    <a:lnTo>
                      <a:pt x="139" y="79"/>
                    </a:lnTo>
                    <a:lnTo>
                      <a:pt x="0" y="0"/>
                    </a:lnTo>
                    <a:lnTo>
                      <a:pt x="0" y="130"/>
                    </a:lnTo>
                    <a:close/>
                  </a:path>
                </a:pathLst>
              </a:custGeom>
              <a:solidFill>
                <a:srgbClr val="4573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18" name="íṩ1ïḍe">
                <a:extLst>
                  <a:ext uri="{FF2B5EF4-FFF2-40B4-BE49-F238E27FC236}">
                    <a16:creationId xmlns:a16="http://schemas.microsoft.com/office/drawing/2014/main" id="{BDD61C2F-EE6B-465F-95E4-64CDA6986A33}"/>
                  </a:ext>
                </a:extLst>
              </p:cNvPr>
              <p:cNvSpPr/>
              <p:nvPr userDrawn="1"/>
            </p:nvSpPr>
            <p:spPr bwMode="auto">
              <a:xfrm>
                <a:off x="4142" y="1830"/>
                <a:ext cx="124" cy="201"/>
              </a:xfrm>
              <a:custGeom>
                <a:avLst/>
                <a:gdLst>
                  <a:gd name="T0" fmla="*/ 0 w 124"/>
                  <a:gd name="T1" fmla="*/ 131 h 201"/>
                  <a:gd name="T2" fmla="*/ 124 w 124"/>
                  <a:gd name="T3" fmla="*/ 201 h 201"/>
                  <a:gd name="T4" fmla="*/ 124 w 124"/>
                  <a:gd name="T5" fmla="*/ 71 h 201"/>
                  <a:gd name="T6" fmla="*/ 0 w 124"/>
                  <a:gd name="T7" fmla="*/ 0 h 201"/>
                  <a:gd name="T8" fmla="*/ 0 w 124"/>
                  <a:gd name="T9" fmla="*/ 131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4" h="201">
                    <a:moveTo>
                      <a:pt x="0" y="131"/>
                    </a:moveTo>
                    <a:lnTo>
                      <a:pt x="124" y="201"/>
                    </a:lnTo>
                    <a:lnTo>
                      <a:pt x="124" y="71"/>
                    </a:lnTo>
                    <a:lnTo>
                      <a:pt x="0" y="0"/>
                    </a:lnTo>
                    <a:lnTo>
                      <a:pt x="0" y="131"/>
                    </a:lnTo>
                    <a:close/>
                  </a:path>
                </a:pathLst>
              </a:custGeom>
              <a:solidFill>
                <a:srgbClr val="4573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19" name="ïṣ1íďe">
                <a:extLst>
                  <a:ext uri="{FF2B5EF4-FFF2-40B4-BE49-F238E27FC236}">
                    <a16:creationId xmlns:a16="http://schemas.microsoft.com/office/drawing/2014/main" id="{B1964400-06C6-47F2-A015-0BBB9F594E01}"/>
                  </a:ext>
                </a:extLst>
              </p:cNvPr>
              <p:cNvSpPr/>
              <p:nvPr userDrawn="1"/>
            </p:nvSpPr>
            <p:spPr bwMode="auto">
              <a:xfrm>
                <a:off x="4142" y="1547"/>
                <a:ext cx="23" cy="132"/>
              </a:xfrm>
              <a:custGeom>
                <a:avLst/>
                <a:gdLst>
                  <a:gd name="T0" fmla="*/ 23 w 23"/>
                  <a:gd name="T1" fmla="*/ 14 h 132"/>
                  <a:gd name="T2" fmla="*/ 0 w 23"/>
                  <a:gd name="T3" fmla="*/ 0 h 132"/>
                  <a:gd name="T4" fmla="*/ 0 w 23"/>
                  <a:gd name="T5" fmla="*/ 117 h 132"/>
                  <a:gd name="T6" fmla="*/ 23 w 23"/>
                  <a:gd name="T7" fmla="*/ 132 h 132"/>
                  <a:gd name="T8" fmla="*/ 23 w 23"/>
                  <a:gd name="T9" fmla="*/ 14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" h="132">
                    <a:moveTo>
                      <a:pt x="23" y="14"/>
                    </a:moveTo>
                    <a:lnTo>
                      <a:pt x="0" y="0"/>
                    </a:lnTo>
                    <a:lnTo>
                      <a:pt x="0" y="117"/>
                    </a:lnTo>
                    <a:lnTo>
                      <a:pt x="23" y="132"/>
                    </a:lnTo>
                    <a:lnTo>
                      <a:pt x="23" y="14"/>
                    </a:lnTo>
                    <a:close/>
                  </a:path>
                </a:pathLst>
              </a:custGeom>
              <a:solidFill>
                <a:srgbClr val="4573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20" name="ïṣlîḋè">
                <a:extLst>
                  <a:ext uri="{FF2B5EF4-FFF2-40B4-BE49-F238E27FC236}">
                    <a16:creationId xmlns:a16="http://schemas.microsoft.com/office/drawing/2014/main" id="{8FF16779-CDB5-40E0-80BD-6D0BA9C0A8E9}"/>
                  </a:ext>
                </a:extLst>
              </p:cNvPr>
              <p:cNvSpPr/>
              <p:nvPr userDrawn="1"/>
            </p:nvSpPr>
            <p:spPr bwMode="auto">
              <a:xfrm>
                <a:off x="4402" y="1693"/>
                <a:ext cx="25" cy="132"/>
              </a:xfrm>
              <a:custGeom>
                <a:avLst/>
                <a:gdLst>
                  <a:gd name="T0" fmla="*/ 0 w 25"/>
                  <a:gd name="T1" fmla="*/ 0 h 132"/>
                  <a:gd name="T2" fmla="*/ 0 w 25"/>
                  <a:gd name="T3" fmla="*/ 118 h 132"/>
                  <a:gd name="T4" fmla="*/ 25 w 25"/>
                  <a:gd name="T5" fmla="*/ 132 h 132"/>
                  <a:gd name="T6" fmla="*/ 25 w 25"/>
                  <a:gd name="T7" fmla="*/ 14 h 132"/>
                  <a:gd name="T8" fmla="*/ 0 w 25"/>
                  <a:gd name="T9" fmla="*/ 0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" h="132">
                    <a:moveTo>
                      <a:pt x="0" y="0"/>
                    </a:moveTo>
                    <a:lnTo>
                      <a:pt x="0" y="118"/>
                    </a:lnTo>
                    <a:lnTo>
                      <a:pt x="25" y="132"/>
                    </a:lnTo>
                    <a:lnTo>
                      <a:pt x="25" y="1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573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21" name="îṧḻïḋè">
                <a:extLst>
                  <a:ext uri="{FF2B5EF4-FFF2-40B4-BE49-F238E27FC236}">
                    <a16:creationId xmlns:a16="http://schemas.microsoft.com/office/drawing/2014/main" id="{05C16D54-9EFC-46D2-AC9E-D6143912CAFF}"/>
                  </a:ext>
                </a:extLst>
              </p:cNvPr>
              <p:cNvSpPr/>
              <p:nvPr userDrawn="1"/>
            </p:nvSpPr>
            <p:spPr bwMode="auto">
              <a:xfrm>
                <a:off x="4178" y="1566"/>
                <a:ext cx="61" cy="154"/>
              </a:xfrm>
              <a:custGeom>
                <a:avLst/>
                <a:gdLst>
                  <a:gd name="T0" fmla="*/ 61 w 61"/>
                  <a:gd name="T1" fmla="*/ 37 h 154"/>
                  <a:gd name="T2" fmla="*/ 0 w 61"/>
                  <a:gd name="T3" fmla="*/ 0 h 154"/>
                  <a:gd name="T4" fmla="*/ 0 w 61"/>
                  <a:gd name="T5" fmla="*/ 118 h 154"/>
                  <a:gd name="T6" fmla="*/ 61 w 61"/>
                  <a:gd name="T7" fmla="*/ 154 h 154"/>
                  <a:gd name="T8" fmla="*/ 61 w 61"/>
                  <a:gd name="T9" fmla="*/ 37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" h="154">
                    <a:moveTo>
                      <a:pt x="61" y="37"/>
                    </a:moveTo>
                    <a:lnTo>
                      <a:pt x="0" y="0"/>
                    </a:lnTo>
                    <a:lnTo>
                      <a:pt x="0" y="118"/>
                    </a:lnTo>
                    <a:lnTo>
                      <a:pt x="61" y="154"/>
                    </a:lnTo>
                    <a:lnTo>
                      <a:pt x="61" y="37"/>
                    </a:lnTo>
                    <a:close/>
                  </a:path>
                </a:pathLst>
              </a:custGeom>
              <a:solidFill>
                <a:srgbClr val="4573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22" name="î$1îḑe">
                <a:extLst>
                  <a:ext uri="{FF2B5EF4-FFF2-40B4-BE49-F238E27FC236}">
                    <a16:creationId xmlns:a16="http://schemas.microsoft.com/office/drawing/2014/main" id="{E70022F4-37DD-41A0-B9C9-44A289A0197B}"/>
                  </a:ext>
                </a:extLst>
              </p:cNvPr>
              <p:cNvSpPr/>
              <p:nvPr userDrawn="1"/>
            </p:nvSpPr>
            <p:spPr bwMode="auto">
              <a:xfrm>
                <a:off x="4328" y="1650"/>
                <a:ext cx="61" cy="153"/>
              </a:xfrm>
              <a:custGeom>
                <a:avLst/>
                <a:gdLst>
                  <a:gd name="T0" fmla="*/ 61 w 61"/>
                  <a:gd name="T1" fmla="*/ 36 h 153"/>
                  <a:gd name="T2" fmla="*/ 0 w 61"/>
                  <a:gd name="T3" fmla="*/ 0 h 153"/>
                  <a:gd name="T4" fmla="*/ 0 w 61"/>
                  <a:gd name="T5" fmla="*/ 117 h 153"/>
                  <a:gd name="T6" fmla="*/ 61 w 61"/>
                  <a:gd name="T7" fmla="*/ 153 h 153"/>
                  <a:gd name="T8" fmla="*/ 61 w 61"/>
                  <a:gd name="T9" fmla="*/ 36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" h="153">
                    <a:moveTo>
                      <a:pt x="61" y="36"/>
                    </a:moveTo>
                    <a:lnTo>
                      <a:pt x="0" y="0"/>
                    </a:lnTo>
                    <a:lnTo>
                      <a:pt x="0" y="117"/>
                    </a:lnTo>
                    <a:lnTo>
                      <a:pt x="61" y="153"/>
                    </a:lnTo>
                    <a:lnTo>
                      <a:pt x="61" y="36"/>
                    </a:lnTo>
                    <a:close/>
                  </a:path>
                </a:pathLst>
              </a:custGeom>
              <a:solidFill>
                <a:srgbClr val="4573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23" name="îSľíḓê">
                <a:extLst>
                  <a:ext uri="{FF2B5EF4-FFF2-40B4-BE49-F238E27FC236}">
                    <a16:creationId xmlns:a16="http://schemas.microsoft.com/office/drawing/2014/main" id="{2284AB2F-7896-494C-A7A1-276802C5C9E6}"/>
                  </a:ext>
                </a:extLst>
              </p:cNvPr>
              <p:cNvSpPr/>
              <p:nvPr userDrawn="1"/>
            </p:nvSpPr>
            <p:spPr bwMode="auto">
              <a:xfrm>
                <a:off x="4364" y="1811"/>
                <a:ext cx="63" cy="153"/>
              </a:xfrm>
              <a:custGeom>
                <a:avLst/>
                <a:gdLst>
                  <a:gd name="T0" fmla="*/ 0 w 63"/>
                  <a:gd name="T1" fmla="*/ 117 h 153"/>
                  <a:gd name="T2" fmla="*/ 63 w 63"/>
                  <a:gd name="T3" fmla="*/ 153 h 153"/>
                  <a:gd name="T4" fmla="*/ 63 w 63"/>
                  <a:gd name="T5" fmla="*/ 34 h 153"/>
                  <a:gd name="T6" fmla="*/ 0 w 63"/>
                  <a:gd name="T7" fmla="*/ 0 h 153"/>
                  <a:gd name="T8" fmla="*/ 0 w 63"/>
                  <a:gd name="T9" fmla="*/ 117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3" h="153">
                    <a:moveTo>
                      <a:pt x="0" y="117"/>
                    </a:moveTo>
                    <a:lnTo>
                      <a:pt x="63" y="153"/>
                    </a:lnTo>
                    <a:lnTo>
                      <a:pt x="63" y="34"/>
                    </a:lnTo>
                    <a:lnTo>
                      <a:pt x="0" y="0"/>
                    </a:lnTo>
                    <a:lnTo>
                      <a:pt x="0" y="117"/>
                    </a:lnTo>
                    <a:close/>
                  </a:path>
                </a:pathLst>
              </a:custGeom>
              <a:solidFill>
                <a:srgbClr val="4573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24" name="ïṥḷïḍê">
                <a:extLst>
                  <a:ext uri="{FF2B5EF4-FFF2-40B4-BE49-F238E27FC236}">
                    <a16:creationId xmlns:a16="http://schemas.microsoft.com/office/drawing/2014/main" id="{8159C768-6FD3-404E-9420-EDFBA538F622}"/>
                  </a:ext>
                </a:extLst>
              </p:cNvPr>
              <p:cNvSpPr/>
              <p:nvPr userDrawn="1"/>
            </p:nvSpPr>
            <p:spPr bwMode="auto">
              <a:xfrm>
                <a:off x="4290" y="1767"/>
                <a:ext cx="63" cy="154"/>
              </a:xfrm>
              <a:custGeom>
                <a:avLst/>
                <a:gdLst>
                  <a:gd name="T0" fmla="*/ 0 w 63"/>
                  <a:gd name="T1" fmla="*/ 118 h 154"/>
                  <a:gd name="T2" fmla="*/ 63 w 63"/>
                  <a:gd name="T3" fmla="*/ 154 h 154"/>
                  <a:gd name="T4" fmla="*/ 63 w 63"/>
                  <a:gd name="T5" fmla="*/ 36 h 154"/>
                  <a:gd name="T6" fmla="*/ 0 w 63"/>
                  <a:gd name="T7" fmla="*/ 0 h 154"/>
                  <a:gd name="T8" fmla="*/ 0 w 63"/>
                  <a:gd name="T9" fmla="*/ 118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3" h="154">
                    <a:moveTo>
                      <a:pt x="0" y="118"/>
                    </a:moveTo>
                    <a:lnTo>
                      <a:pt x="63" y="154"/>
                    </a:lnTo>
                    <a:lnTo>
                      <a:pt x="63" y="36"/>
                    </a:lnTo>
                    <a:lnTo>
                      <a:pt x="0" y="0"/>
                    </a:lnTo>
                    <a:lnTo>
                      <a:pt x="0" y="118"/>
                    </a:lnTo>
                    <a:close/>
                  </a:path>
                </a:pathLst>
              </a:custGeom>
              <a:solidFill>
                <a:srgbClr val="4573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25" name="ïşľïḍè">
                <a:extLst>
                  <a:ext uri="{FF2B5EF4-FFF2-40B4-BE49-F238E27FC236}">
                    <a16:creationId xmlns:a16="http://schemas.microsoft.com/office/drawing/2014/main" id="{71885DB2-52EC-4EB2-B212-7A1AF57BCF07}"/>
                  </a:ext>
                </a:extLst>
              </p:cNvPr>
              <p:cNvSpPr/>
              <p:nvPr userDrawn="1"/>
            </p:nvSpPr>
            <p:spPr bwMode="auto">
              <a:xfrm>
                <a:off x="4214" y="1726"/>
                <a:ext cx="65" cy="151"/>
              </a:xfrm>
              <a:custGeom>
                <a:avLst/>
                <a:gdLst>
                  <a:gd name="T0" fmla="*/ 0 w 65"/>
                  <a:gd name="T1" fmla="*/ 119 h 151"/>
                  <a:gd name="T2" fmla="*/ 65 w 65"/>
                  <a:gd name="T3" fmla="*/ 151 h 151"/>
                  <a:gd name="T4" fmla="*/ 65 w 65"/>
                  <a:gd name="T5" fmla="*/ 34 h 151"/>
                  <a:gd name="T6" fmla="*/ 0 w 65"/>
                  <a:gd name="T7" fmla="*/ 0 h 151"/>
                  <a:gd name="T8" fmla="*/ 0 w 65"/>
                  <a:gd name="T9" fmla="*/ 119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5" h="151">
                    <a:moveTo>
                      <a:pt x="0" y="119"/>
                    </a:moveTo>
                    <a:lnTo>
                      <a:pt x="65" y="151"/>
                    </a:lnTo>
                    <a:lnTo>
                      <a:pt x="65" y="34"/>
                    </a:lnTo>
                    <a:lnTo>
                      <a:pt x="0" y="0"/>
                    </a:lnTo>
                    <a:lnTo>
                      <a:pt x="0" y="119"/>
                    </a:lnTo>
                    <a:close/>
                  </a:path>
                </a:pathLst>
              </a:custGeom>
              <a:solidFill>
                <a:srgbClr val="4573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26" name="îṥ1ïďè">
                <a:extLst>
                  <a:ext uri="{FF2B5EF4-FFF2-40B4-BE49-F238E27FC236}">
                    <a16:creationId xmlns:a16="http://schemas.microsoft.com/office/drawing/2014/main" id="{23BBB1AC-0284-43BA-9715-E581E377EED6}"/>
                  </a:ext>
                </a:extLst>
              </p:cNvPr>
              <p:cNvSpPr/>
              <p:nvPr userDrawn="1"/>
            </p:nvSpPr>
            <p:spPr bwMode="auto">
              <a:xfrm>
                <a:off x="4142" y="1686"/>
                <a:ext cx="61" cy="152"/>
              </a:xfrm>
              <a:custGeom>
                <a:avLst/>
                <a:gdLst>
                  <a:gd name="T0" fmla="*/ 61 w 61"/>
                  <a:gd name="T1" fmla="*/ 34 h 152"/>
                  <a:gd name="T2" fmla="*/ 0 w 61"/>
                  <a:gd name="T3" fmla="*/ 0 h 152"/>
                  <a:gd name="T4" fmla="*/ 0 w 61"/>
                  <a:gd name="T5" fmla="*/ 117 h 152"/>
                  <a:gd name="T6" fmla="*/ 61 w 61"/>
                  <a:gd name="T7" fmla="*/ 152 h 152"/>
                  <a:gd name="T8" fmla="*/ 61 w 61"/>
                  <a:gd name="T9" fmla="*/ 34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" h="152">
                    <a:moveTo>
                      <a:pt x="61" y="34"/>
                    </a:moveTo>
                    <a:lnTo>
                      <a:pt x="0" y="0"/>
                    </a:lnTo>
                    <a:lnTo>
                      <a:pt x="0" y="117"/>
                    </a:lnTo>
                    <a:lnTo>
                      <a:pt x="61" y="152"/>
                    </a:lnTo>
                    <a:lnTo>
                      <a:pt x="61" y="34"/>
                    </a:lnTo>
                    <a:close/>
                  </a:path>
                </a:pathLst>
              </a:custGeom>
              <a:solidFill>
                <a:srgbClr val="4573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27" name="îṣ1ïḋe">
                <a:extLst>
                  <a:ext uri="{FF2B5EF4-FFF2-40B4-BE49-F238E27FC236}">
                    <a16:creationId xmlns:a16="http://schemas.microsoft.com/office/drawing/2014/main" id="{5691784A-2695-4703-AC9E-BEC32CEFEAB8}"/>
                  </a:ext>
                </a:extLst>
              </p:cNvPr>
              <p:cNvSpPr/>
              <p:nvPr userDrawn="1"/>
            </p:nvSpPr>
            <p:spPr bwMode="auto">
              <a:xfrm>
                <a:off x="4254" y="1606"/>
                <a:ext cx="61" cy="154"/>
              </a:xfrm>
              <a:custGeom>
                <a:avLst/>
                <a:gdLst>
                  <a:gd name="T0" fmla="*/ 61 w 61"/>
                  <a:gd name="T1" fmla="*/ 36 h 154"/>
                  <a:gd name="T2" fmla="*/ 0 w 61"/>
                  <a:gd name="T3" fmla="*/ 0 h 154"/>
                  <a:gd name="T4" fmla="*/ 0 w 61"/>
                  <a:gd name="T5" fmla="*/ 120 h 154"/>
                  <a:gd name="T6" fmla="*/ 61 w 61"/>
                  <a:gd name="T7" fmla="*/ 154 h 154"/>
                  <a:gd name="T8" fmla="*/ 61 w 61"/>
                  <a:gd name="T9" fmla="*/ 36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" h="154">
                    <a:moveTo>
                      <a:pt x="61" y="36"/>
                    </a:moveTo>
                    <a:lnTo>
                      <a:pt x="0" y="0"/>
                    </a:lnTo>
                    <a:lnTo>
                      <a:pt x="0" y="120"/>
                    </a:lnTo>
                    <a:lnTo>
                      <a:pt x="61" y="154"/>
                    </a:lnTo>
                    <a:lnTo>
                      <a:pt x="61" y="36"/>
                    </a:lnTo>
                    <a:close/>
                  </a:path>
                </a:pathLst>
              </a:custGeom>
              <a:solidFill>
                <a:srgbClr val="4573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28" name="ïṩ1ïḑê">
                <a:extLst>
                  <a:ext uri="{FF2B5EF4-FFF2-40B4-BE49-F238E27FC236}">
                    <a16:creationId xmlns:a16="http://schemas.microsoft.com/office/drawing/2014/main" id="{48F26410-5EB5-45B5-B260-AC6B9852BB5E}"/>
                  </a:ext>
                </a:extLst>
              </p:cNvPr>
              <p:cNvSpPr/>
              <p:nvPr userDrawn="1"/>
            </p:nvSpPr>
            <p:spPr bwMode="auto">
              <a:xfrm>
                <a:off x="4107" y="1321"/>
                <a:ext cx="640" cy="368"/>
              </a:xfrm>
              <a:custGeom>
                <a:avLst/>
                <a:gdLst>
                  <a:gd name="T0" fmla="*/ 358 w 640"/>
                  <a:gd name="T1" fmla="*/ 368 h 368"/>
                  <a:gd name="T2" fmla="*/ 0 w 640"/>
                  <a:gd name="T3" fmla="*/ 162 h 368"/>
                  <a:gd name="T4" fmla="*/ 284 w 640"/>
                  <a:gd name="T5" fmla="*/ 0 h 368"/>
                  <a:gd name="T6" fmla="*/ 640 w 640"/>
                  <a:gd name="T7" fmla="*/ 206 h 368"/>
                  <a:gd name="T8" fmla="*/ 358 w 640"/>
                  <a:gd name="T9" fmla="*/ 368 h 3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0" h="368">
                    <a:moveTo>
                      <a:pt x="358" y="368"/>
                    </a:moveTo>
                    <a:lnTo>
                      <a:pt x="0" y="162"/>
                    </a:lnTo>
                    <a:lnTo>
                      <a:pt x="284" y="0"/>
                    </a:lnTo>
                    <a:lnTo>
                      <a:pt x="640" y="206"/>
                    </a:lnTo>
                    <a:lnTo>
                      <a:pt x="358" y="368"/>
                    </a:lnTo>
                    <a:close/>
                  </a:path>
                </a:pathLst>
              </a:custGeom>
              <a:solidFill>
                <a:srgbClr val="F1F1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29" name="îṡḻíďé">
                <a:extLst>
                  <a:ext uri="{FF2B5EF4-FFF2-40B4-BE49-F238E27FC236}">
                    <a16:creationId xmlns:a16="http://schemas.microsoft.com/office/drawing/2014/main" id="{5F3B7B4C-485E-431C-9D55-F219EE10492C}"/>
                  </a:ext>
                </a:extLst>
              </p:cNvPr>
              <p:cNvSpPr/>
              <p:nvPr userDrawn="1"/>
            </p:nvSpPr>
            <p:spPr bwMode="auto">
              <a:xfrm>
                <a:off x="4174" y="1330"/>
                <a:ext cx="512" cy="329"/>
              </a:xfrm>
              <a:custGeom>
                <a:avLst/>
                <a:gdLst>
                  <a:gd name="T0" fmla="*/ 0 w 512"/>
                  <a:gd name="T1" fmla="*/ 157 h 329"/>
                  <a:gd name="T2" fmla="*/ 295 w 512"/>
                  <a:gd name="T3" fmla="*/ 329 h 329"/>
                  <a:gd name="T4" fmla="*/ 512 w 512"/>
                  <a:gd name="T5" fmla="*/ 204 h 329"/>
                  <a:gd name="T6" fmla="*/ 512 w 512"/>
                  <a:gd name="T7" fmla="*/ 171 h 329"/>
                  <a:gd name="T8" fmla="*/ 217 w 512"/>
                  <a:gd name="T9" fmla="*/ 0 h 329"/>
                  <a:gd name="T10" fmla="*/ 0 w 512"/>
                  <a:gd name="T11" fmla="*/ 124 h 329"/>
                  <a:gd name="T12" fmla="*/ 0 w 512"/>
                  <a:gd name="T13" fmla="*/ 157 h 3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12" h="329">
                    <a:moveTo>
                      <a:pt x="0" y="157"/>
                    </a:moveTo>
                    <a:lnTo>
                      <a:pt x="295" y="329"/>
                    </a:lnTo>
                    <a:lnTo>
                      <a:pt x="512" y="204"/>
                    </a:lnTo>
                    <a:lnTo>
                      <a:pt x="512" y="171"/>
                    </a:lnTo>
                    <a:lnTo>
                      <a:pt x="217" y="0"/>
                    </a:lnTo>
                    <a:lnTo>
                      <a:pt x="0" y="124"/>
                    </a:lnTo>
                    <a:lnTo>
                      <a:pt x="0" y="157"/>
                    </a:lnTo>
                    <a:close/>
                  </a:path>
                </a:pathLst>
              </a:custGeom>
              <a:solidFill>
                <a:srgbClr val="57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30" name="îṧľiďè">
                <a:extLst>
                  <a:ext uri="{FF2B5EF4-FFF2-40B4-BE49-F238E27FC236}">
                    <a16:creationId xmlns:a16="http://schemas.microsoft.com/office/drawing/2014/main" id="{DBFBF215-D62E-40E2-B918-FCE4F4B78868}"/>
                  </a:ext>
                </a:extLst>
              </p:cNvPr>
              <p:cNvSpPr/>
              <p:nvPr userDrawn="1"/>
            </p:nvSpPr>
            <p:spPr bwMode="auto">
              <a:xfrm>
                <a:off x="4469" y="1501"/>
                <a:ext cx="217" cy="158"/>
              </a:xfrm>
              <a:custGeom>
                <a:avLst/>
                <a:gdLst>
                  <a:gd name="T0" fmla="*/ 0 w 217"/>
                  <a:gd name="T1" fmla="*/ 158 h 158"/>
                  <a:gd name="T2" fmla="*/ 217 w 217"/>
                  <a:gd name="T3" fmla="*/ 33 h 158"/>
                  <a:gd name="T4" fmla="*/ 217 w 217"/>
                  <a:gd name="T5" fmla="*/ 0 h 158"/>
                  <a:gd name="T6" fmla="*/ 0 w 217"/>
                  <a:gd name="T7" fmla="*/ 125 h 158"/>
                  <a:gd name="T8" fmla="*/ 0 w 217"/>
                  <a:gd name="T9" fmla="*/ 158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7" h="158">
                    <a:moveTo>
                      <a:pt x="0" y="158"/>
                    </a:moveTo>
                    <a:lnTo>
                      <a:pt x="217" y="33"/>
                    </a:lnTo>
                    <a:lnTo>
                      <a:pt x="217" y="0"/>
                    </a:lnTo>
                    <a:lnTo>
                      <a:pt x="0" y="125"/>
                    </a:lnTo>
                    <a:lnTo>
                      <a:pt x="0" y="158"/>
                    </a:lnTo>
                    <a:close/>
                  </a:path>
                </a:pathLst>
              </a:custGeom>
              <a:solidFill>
                <a:srgbClr val="7373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31" name="ïṣḷîḓe">
                <a:extLst>
                  <a:ext uri="{FF2B5EF4-FFF2-40B4-BE49-F238E27FC236}">
                    <a16:creationId xmlns:a16="http://schemas.microsoft.com/office/drawing/2014/main" id="{6493A866-867B-4562-8B46-D84186FD7BAF}"/>
                  </a:ext>
                </a:extLst>
              </p:cNvPr>
              <p:cNvSpPr/>
              <p:nvPr userDrawn="1"/>
            </p:nvSpPr>
            <p:spPr bwMode="auto">
              <a:xfrm>
                <a:off x="4174" y="1330"/>
                <a:ext cx="512" cy="296"/>
              </a:xfrm>
              <a:custGeom>
                <a:avLst/>
                <a:gdLst>
                  <a:gd name="T0" fmla="*/ 295 w 512"/>
                  <a:gd name="T1" fmla="*/ 296 h 296"/>
                  <a:gd name="T2" fmla="*/ 0 w 512"/>
                  <a:gd name="T3" fmla="*/ 124 h 296"/>
                  <a:gd name="T4" fmla="*/ 217 w 512"/>
                  <a:gd name="T5" fmla="*/ 0 h 296"/>
                  <a:gd name="T6" fmla="*/ 512 w 512"/>
                  <a:gd name="T7" fmla="*/ 171 h 296"/>
                  <a:gd name="T8" fmla="*/ 295 w 512"/>
                  <a:gd name="T9" fmla="*/ 296 h 2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12" h="296">
                    <a:moveTo>
                      <a:pt x="295" y="296"/>
                    </a:moveTo>
                    <a:lnTo>
                      <a:pt x="0" y="124"/>
                    </a:lnTo>
                    <a:lnTo>
                      <a:pt x="217" y="0"/>
                    </a:lnTo>
                    <a:lnTo>
                      <a:pt x="512" y="171"/>
                    </a:lnTo>
                    <a:lnTo>
                      <a:pt x="295" y="296"/>
                    </a:lnTo>
                    <a:close/>
                  </a:path>
                </a:pathLst>
              </a:custGeom>
              <a:solidFill>
                <a:srgbClr val="8C8C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32" name="ïŝ1iḑe">
                <a:extLst>
                  <a:ext uri="{FF2B5EF4-FFF2-40B4-BE49-F238E27FC236}">
                    <a16:creationId xmlns:a16="http://schemas.microsoft.com/office/drawing/2014/main" id="{012D8728-1026-49BA-AB82-0C87FB2E911C}"/>
                  </a:ext>
                </a:extLst>
              </p:cNvPr>
              <p:cNvSpPr/>
              <p:nvPr userDrawn="1"/>
            </p:nvSpPr>
            <p:spPr bwMode="auto">
              <a:xfrm>
                <a:off x="4234" y="1279"/>
                <a:ext cx="397" cy="311"/>
              </a:xfrm>
              <a:custGeom>
                <a:avLst/>
                <a:gdLst>
                  <a:gd name="T0" fmla="*/ 0 w 397"/>
                  <a:gd name="T1" fmla="*/ 177 h 311"/>
                  <a:gd name="T2" fmla="*/ 229 w 397"/>
                  <a:gd name="T3" fmla="*/ 311 h 311"/>
                  <a:gd name="T4" fmla="*/ 397 w 397"/>
                  <a:gd name="T5" fmla="*/ 215 h 311"/>
                  <a:gd name="T6" fmla="*/ 397 w 397"/>
                  <a:gd name="T7" fmla="*/ 134 h 311"/>
                  <a:gd name="T8" fmla="*/ 168 w 397"/>
                  <a:gd name="T9" fmla="*/ 0 h 311"/>
                  <a:gd name="T10" fmla="*/ 0 w 397"/>
                  <a:gd name="T11" fmla="*/ 96 h 311"/>
                  <a:gd name="T12" fmla="*/ 0 w 397"/>
                  <a:gd name="T13" fmla="*/ 177 h 3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97" h="311">
                    <a:moveTo>
                      <a:pt x="0" y="177"/>
                    </a:moveTo>
                    <a:lnTo>
                      <a:pt x="229" y="311"/>
                    </a:lnTo>
                    <a:lnTo>
                      <a:pt x="397" y="215"/>
                    </a:lnTo>
                    <a:lnTo>
                      <a:pt x="397" y="134"/>
                    </a:lnTo>
                    <a:lnTo>
                      <a:pt x="168" y="0"/>
                    </a:lnTo>
                    <a:lnTo>
                      <a:pt x="0" y="96"/>
                    </a:lnTo>
                    <a:lnTo>
                      <a:pt x="0" y="177"/>
                    </a:lnTo>
                    <a:close/>
                  </a:path>
                </a:pathLst>
              </a:custGeom>
              <a:solidFill>
                <a:srgbClr val="BBC7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33" name="îşlîdê">
                <a:extLst>
                  <a:ext uri="{FF2B5EF4-FFF2-40B4-BE49-F238E27FC236}">
                    <a16:creationId xmlns:a16="http://schemas.microsoft.com/office/drawing/2014/main" id="{69445BB2-57A7-4909-AEA2-027E3886DE29}"/>
                  </a:ext>
                </a:extLst>
              </p:cNvPr>
              <p:cNvSpPr/>
              <p:nvPr userDrawn="1"/>
            </p:nvSpPr>
            <p:spPr bwMode="auto">
              <a:xfrm>
                <a:off x="4463" y="1413"/>
                <a:ext cx="168" cy="177"/>
              </a:xfrm>
              <a:custGeom>
                <a:avLst/>
                <a:gdLst>
                  <a:gd name="T0" fmla="*/ 0 w 168"/>
                  <a:gd name="T1" fmla="*/ 177 h 177"/>
                  <a:gd name="T2" fmla="*/ 168 w 168"/>
                  <a:gd name="T3" fmla="*/ 81 h 177"/>
                  <a:gd name="T4" fmla="*/ 168 w 168"/>
                  <a:gd name="T5" fmla="*/ 0 h 177"/>
                  <a:gd name="T6" fmla="*/ 0 w 168"/>
                  <a:gd name="T7" fmla="*/ 96 h 177"/>
                  <a:gd name="T8" fmla="*/ 0 w 168"/>
                  <a:gd name="T9" fmla="*/ 177 h 1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8" h="177">
                    <a:moveTo>
                      <a:pt x="0" y="177"/>
                    </a:moveTo>
                    <a:lnTo>
                      <a:pt x="168" y="81"/>
                    </a:lnTo>
                    <a:lnTo>
                      <a:pt x="168" y="0"/>
                    </a:lnTo>
                    <a:lnTo>
                      <a:pt x="0" y="96"/>
                    </a:lnTo>
                    <a:lnTo>
                      <a:pt x="0" y="177"/>
                    </a:lnTo>
                    <a:close/>
                  </a:path>
                </a:pathLst>
              </a:custGeom>
              <a:solidFill>
                <a:srgbClr val="D3DED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34" name="ïSľîḋe">
                <a:extLst>
                  <a:ext uri="{FF2B5EF4-FFF2-40B4-BE49-F238E27FC236}">
                    <a16:creationId xmlns:a16="http://schemas.microsoft.com/office/drawing/2014/main" id="{3E0CED9F-8E03-4659-B188-7205D1687BC2}"/>
                  </a:ext>
                </a:extLst>
              </p:cNvPr>
              <p:cNvSpPr/>
              <p:nvPr userDrawn="1"/>
            </p:nvSpPr>
            <p:spPr bwMode="auto">
              <a:xfrm>
                <a:off x="4234" y="1279"/>
                <a:ext cx="397" cy="230"/>
              </a:xfrm>
              <a:custGeom>
                <a:avLst/>
                <a:gdLst>
                  <a:gd name="T0" fmla="*/ 229 w 397"/>
                  <a:gd name="T1" fmla="*/ 230 h 230"/>
                  <a:gd name="T2" fmla="*/ 0 w 397"/>
                  <a:gd name="T3" fmla="*/ 96 h 230"/>
                  <a:gd name="T4" fmla="*/ 168 w 397"/>
                  <a:gd name="T5" fmla="*/ 0 h 230"/>
                  <a:gd name="T6" fmla="*/ 397 w 397"/>
                  <a:gd name="T7" fmla="*/ 134 h 230"/>
                  <a:gd name="T8" fmla="*/ 229 w 397"/>
                  <a:gd name="T9" fmla="*/ 230 h 2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7" h="230">
                    <a:moveTo>
                      <a:pt x="229" y="230"/>
                    </a:moveTo>
                    <a:lnTo>
                      <a:pt x="0" y="96"/>
                    </a:lnTo>
                    <a:lnTo>
                      <a:pt x="168" y="0"/>
                    </a:lnTo>
                    <a:lnTo>
                      <a:pt x="397" y="134"/>
                    </a:lnTo>
                    <a:lnTo>
                      <a:pt x="229" y="230"/>
                    </a:lnTo>
                    <a:close/>
                  </a:path>
                </a:pathLst>
              </a:custGeom>
              <a:solidFill>
                <a:srgbClr val="F1F1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35" name="í$ļîḋe">
                <a:extLst>
                  <a:ext uri="{FF2B5EF4-FFF2-40B4-BE49-F238E27FC236}">
                    <a16:creationId xmlns:a16="http://schemas.microsoft.com/office/drawing/2014/main" id="{31F6BE65-5DAD-46DF-8EA8-CF4BB784C3C7}"/>
                  </a:ext>
                </a:extLst>
              </p:cNvPr>
              <p:cNvSpPr/>
              <p:nvPr userDrawn="1"/>
            </p:nvSpPr>
            <p:spPr bwMode="auto">
              <a:xfrm>
                <a:off x="4304" y="1230"/>
                <a:ext cx="257" cy="235"/>
              </a:xfrm>
              <a:custGeom>
                <a:avLst/>
                <a:gdLst>
                  <a:gd name="T0" fmla="*/ 257 w 257"/>
                  <a:gd name="T1" fmla="*/ 174 h 235"/>
                  <a:gd name="T2" fmla="*/ 154 w 257"/>
                  <a:gd name="T3" fmla="*/ 235 h 235"/>
                  <a:gd name="T4" fmla="*/ 0 w 257"/>
                  <a:gd name="T5" fmla="*/ 148 h 235"/>
                  <a:gd name="T6" fmla="*/ 0 w 257"/>
                  <a:gd name="T7" fmla="*/ 60 h 235"/>
                  <a:gd name="T8" fmla="*/ 105 w 257"/>
                  <a:gd name="T9" fmla="*/ 0 h 235"/>
                  <a:gd name="T10" fmla="*/ 257 w 257"/>
                  <a:gd name="T11" fmla="*/ 87 h 235"/>
                  <a:gd name="T12" fmla="*/ 257 w 257"/>
                  <a:gd name="T13" fmla="*/ 174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7" h="235">
                    <a:moveTo>
                      <a:pt x="257" y="174"/>
                    </a:moveTo>
                    <a:lnTo>
                      <a:pt x="154" y="235"/>
                    </a:lnTo>
                    <a:lnTo>
                      <a:pt x="0" y="148"/>
                    </a:lnTo>
                    <a:lnTo>
                      <a:pt x="0" y="60"/>
                    </a:lnTo>
                    <a:lnTo>
                      <a:pt x="105" y="0"/>
                    </a:lnTo>
                    <a:lnTo>
                      <a:pt x="257" y="87"/>
                    </a:lnTo>
                    <a:lnTo>
                      <a:pt x="257" y="174"/>
                    </a:lnTo>
                    <a:close/>
                  </a:path>
                </a:pathLst>
              </a:custGeom>
              <a:solidFill>
                <a:srgbClr val="7373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36" name="ïŝḷïďé">
                <a:extLst>
                  <a:ext uri="{FF2B5EF4-FFF2-40B4-BE49-F238E27FC236}">
                    <a16:creationId xmlns:a16="http://schemas.microsoft.com/office/drawing/2014/main" id="{72EBB407-ECEB-49C6-9E3E-91774D2C2C43}"/>
                  </a:ext>
                </a:extLst>
              </p:cNvPr>
              <p:cNvSpPr/>
              <p:nvPr userDrawn="1"/>
            </p:nvSpPr>
            <p:spPr bwMode="auto">
              <a:xfrm>
                <a:off x="4304" y="1290"/>
                <a:ext cx="154" cy="175"/>
              </a:xfrm>
              <a:custGeom>
                <a:avLst/>
                <a:gdLst>
                  <a:gd name="T0" fmla="*/ 154 w 154"/>
                  <a:gd name="T1" fmla="*/ 175 h 175"/>
                  <a:gd name="T2" fmla="*/ 0 w 154"/>
                  <a:gd name="T3" fmla="*/ 88 h 175"/>
                  <a:gd name="T4" fmla="*/ 0 w 154"/>
                  <a:gd name="T5" fmla="*/ 0 h 175"/>
                  <a:gd name="T6" fmla="*/ 154 w 154"/>
                  <a:gd name="T7" fmla="*/ 87 h 175"/>
                  <a:gd name="T8" fmla="*/ 154 w 154"/>
                  <a:gd name="T9" fmla="*/ 175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4" h="175">
                    <a:moveTo>
                      <a:pt x="154" y="175"/>
                    </a:moveTo>
                    <a:lnTo>
                      <a:pt x="0" y="88"/>
                    </a:lnTo>
                    <a:lnTo>
                      <a:pt x="0" y="0"/>
                    </a:lnTo>
                    <a:lnTo>
                      <a:pt x="154" y="87"/>
                    </a:lnTo>
                    <a:lnTo>
                      <a:pt x="154" y="175"/>
                    </a:lnTo>
                    <a:close/>
                  </a:path>
                </a:pathLst>
              </a:custGeom>
              <a:solidFill>
                <a:srgbClr val="57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37" name="í$ļïďê">
                <a:extLst>
                  <a:ext uri="{FF2B5EF4-FFF2-40B4-BE49-F238E27FC236}">
                    <a16:creationId xmlns:a16="http://schemas.microsoft.com/office/drawing/2014/main" id="{D6FF1F3B-51E0-4CAB-AC7D-03F7DD72B8C9}"/>
                  </a:ext>
                </a:extLst>
              </p:cNvPr>
              <p:cNvSpPr/>
              <p:nvPr userDrawn="1"/>
            </p:nvSpPr>
            <p:spPr bwMode="auto">
              <a:xfrm>
                <a:off x="4304" y="1230"/>
                <a:ext cx="257" cy="147"/>
              </a:xfrm>
              <a:custGeom>
                <a:avLst/>
                <a:gdLst>
                  <a:gd name="T0" fmla="*/ 154 w 257"/>
                  <a:gd name="T1" fmla="*/ 147 h 147"/>
                  <a:gd name="T2" fmla="*/ 257 w 257"/>
                  <a:gd name="T3" fmla="*/ 87 h 147"/>
                  <a:gd name="T4" fmla="*/ 105 w 257"/>
                  <a:gd name="T5" fmla="*/ 0 h 147"/>
                  <a:gd name="T6" fmla="*/ 0 w 257"/>
                  <a:gd name="T7" fmla="*/ 60 h 147"/>
                  <a:gd name="T8" fmla="*/ 154 w 257"/>
                  <a:gd name="T9" fmla="*/ 147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7" h="147">
                    <a:moveTo>
                      <a:pt x="154" y="147"/>
                    </a:moveTo>
                    <a:lnTo>
                      <a:pt x="257" y="87"/>
                    </a:lnTo>
                    <a:lnTo>
                      <a:pt x="105" y="0"/>
                    </a:lnTo>
                    <a:lnTo>
                      <a:pt x="0" y="60"/>
                    </a:lnTo>
                    <a:lnTo>
                      <a:pt x="154" y="147"/>
                    </a:lnTo>
                    <a:close/>
                  </a:path>
                </a:pathLst>
              </a:custGeom>
              <a:solidFill>
                <a:srgbClr val="8C8C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38" name="îṥḷïďê">
                <a:extLst>
                  <a:ext uri="{FF2B5EF4-FFF2-40B4-BE49-F238E27FC236}">
                    <a16:creationId xmlns:a16="http://schemas.microsoft.com/office/drawing/2014/main" id="{C64926DE-C874-4F7C-8087-5D12E088EA34}"/>
                  </a:ext>
                </a:extLst>
              </p:cNvPr>
              <p:cNvSpPr/>
              <p:nvPr userDrawn="1"/>
            </p:nvSpPr>
            <p:spPr bwMode="auto">
              <a:xfrm>
                <a:off x="4355" y="1236"/>
                <a:ext cx="157" cy="117"/>
              </a:xfrm>
              <a:custGeom>
                <a:avLst/>
                <a:gdLst>
                  <a:gd name="T0" fmla="*/ 157 w 157"/>
                  <a:gd name="T1" fmla="*/ 79 h 117"/>
                  <a:gd name="T2" fmla="*/ 94 w 157"/>
                  <a:gd name="T3" fmla="*/ 117 h 117"/>
                  <a:gd name="T4" fmla="*/ 0 w 157"/>
                  <a:gd name="T5" fmla="*/ 63 h 117"/>
                  <a:gd name="T6" fmla="*/ 0 w 157"/>
                  <a:gd name="T7" fmla="*/ 36 h 117"/>
                  <a:gd name="T8" fmla="*/ 63 w 157"/>
                  <a:gd name="T9" fmla="*/ 0 h 117"/>
                  <a:gd name="T10" fmla="*/ 157 w 157"/>
                  <a:gd name="T11" fmla="*/ 52 h 117"/>
                  <a:gd name="T12" fmla="*/ 157 w 157"/>
                  <a:gd name="T13" fmla="*/ 79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7" h="117">
                    <a:moveTo>
                      <a:pt x="157" y="79"/>
                    </a:moveTo>
                    <a:lnTo>
                      <a:pt x="94" y="117"/>
                    </a:lnTo>
                    <a:lnTo>
                      <a:pt x="0" y="63"/>
                    </a:lnTo>
                    <a:lnTo>
                      <a:pt x="0" y="36"/>
                    </a:lnTo>
                    <a:lnTo>
                      <a:pt x="63" y="0"/>
                    </a:lnTo>
                    <a:lnTo>
                      <a:pt x="157" y="52"/>
                    </a:lnTo>
                    <a:lnTo>
                      <a:pt x="157" y="79"/>
                    </a:lnTo>
                    <a:close/>
                  </a:path>
                </a:pathLst>
              </a:custGeom>
              <a:solidFill>
                <a:srgbClr val="D3DED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39" name="íSḷíḋê">
                <a:extLst>
                  <a:ext uri="{FF2B5EF4-FFF2-40B4-BE49-F238E27FC236}">
                    <a16:creationId xmlns:a16="http://schemas.microsoft.com/office/drawing/2014/main" id="{9B8069F5-D050-4462-8AC8-CDB039D42C01}"/>
                  </a:ext>
                </a:extLst>
              </p:cNvPr>
              <p:cNvSpPr/>
              <p:nvPr userDrawn="1"/>
            </p:nvSpPr>
            <p:spPr bwMode="auto">
              <a:xfrm>
                <a:off x="4355" y="1272"/>
                <a:ext cx="94" cy="81"/>
              </a:xfrm>
              <a:custGeom>
                <a:avLst/>
                <a:gdLst>
                  <a:gd name="T0" fmla="*/ 94 w 94"/>
                  <a:gd name="T1" fmla="*/ 81 h 81"/>
                  <a:gd name="T2" fmla="*/ 0 w 94"/>
                  <a:gd name="T3" fmla="*/ 27 h 81"/>
                  <a:gd name="T4" fmla="*/ 0 w 94"/>
                  <a:gd name="T5" fmla="*/ 0 h 81"/>
                  <a:gd name="T6" fmla="*/ 94 w 94"/>
                  <a:gd name="T7" fmla="*/ 54 h 81"/>
                  <a:gd name="T8" fmla="*/ 94 w 94"/>
                  <a:gd name="T9" fmla="*/ 8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4" h="81">
                    <a:moveTo>
                      <a:pt x="94" y="81"/>
                    </a:moveTo>
                    <a:lnTo>
                      <a:pt x="0" y="27"/>
                    </a:lnTo>
                    <a:lnTo>
                      <a:pt x="0" y="0"/>
                    </a:lnTo>
                    <a:lnTo>
                      <a:pt x="94" y="54"/>
                    </a:lnTo>
                    <a:lnTo>
                      <a:pt x="94" y="81"/>
                    </a:lnTo>
                    <a:close/>
                  </a:path>
                </a:pathLst>
              </a:custGeom>
              <a:solidFill>
                <a:srgbClr val="BBC7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40" name="iṡľîḋé">
                <a:extLst>
                  <a:ext uri="{FF2B5EF4-FFF2-40B4-BE49-F238E27FC236}">
                    <a16:creationId xmlns:a16="http://schemas.microsoft.com/office/drawing/2014/main" id="{8517EDC4-851F-4E53-A793-15E16446D67C}"/>
                  </a:ext>
                </a:extLst>
              </p:cNvPr>
              <p:cNvSpPr/>
              <p:nvPr userDrawn="1"/>
            </p:nvSpPr>
            <p:spPr bwMode="auto">
              <a:xfrm>
                <a:off x="4355" y="1236"/>
                <a:ext cx="157" cy="90"/>
              </a:xfrm>
              <a:custGeom>
                <a:avLst/>
                <a:gdLst>
                  <a:gd name="T0" fmla="*/ 94 w 157"/>
                  <a:gd name="T1" fmla="*/ 90 h 90"/>
                  <a:gd name="T2" fmla="*/ 157 w 157"/>
                  <a:gd name="T3" fmla="*/ 52 h 90"/>
                  <a:gd name="T4" fmla="*/ 63 w 157"/>
                  <a:gd name="T5" fmla="*/ 0 h 90"/>
                  <a:gd name="T6" fmla="*/ 0 w 157"/>
                  <a:gd name="T7" fmla="*/ 36 h 90"/>
                  <a:gd name="T8" fmla="*/ 94 w 157"/>
                  <a:gd name="T9" fmla="*/ 90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7" h="90">
                    <a:moveTo>
                      <a:pt x="94" y="90"/>
                    </a:moveTo>
                    <a:lnTo>
                      <a:pt x="157" y="52"/>
                    </a:lnTo>
                    <a:lnTo>
                      <a:pt x="63" y="0"/>
                    </a:lnTo>
                    <a:lnTo>
                      <a:pt x="0" y="36"/>
                    </a:lnTo>
                    <a:lnTo>
                      <a:pt x="94" y="90"/>
                    </a:lnTo>
                    <a:close/>
                  </a:path>
                </a:pathLst>
              </a:custGeom>
              <a:solidFill>
                <a:srgbClr val="F1F1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41" name="íṩľiḋê">
                <a:extLst>
                  <a:ext uri="{FF2B5EF4-FFF2-40B4-BE49-F238E27FC236}">
                    <a16:creationId xmlns:a16="http://schemas.microsoft.com/office/drawing/2014/main" id="{1D25B955-E9BA-4AEA-86B8-31FC0CB12D24}"/>
                  </a:ext>
                </a:extLst>
              </p:cNvPr>
              <p:cNvSpPr/>
              <p:nvPr userDrawn="1"/>
            </p:nvSpPr>
            <p:spPr bwMode="auto">
              <a:xfrm>
                <a:off x="3321" y="1814"/>
                <a:ext cx="45" cy="176"/>
              </a:xfrm>
              <a:custGeom>
                <a:avLst/>
                <a:gdLst>
                  <a:gd name="T0" fmla="*/ 25 w 25"/>
                  <a:gd name="T1" fmla="*/ 85 h 97"/>
                  <a:gd name="T2" fmla="*/ 12 w 25"/>
                  <a:gd name="T3" fmla="*/ 97 h 97"/>
                  <a:gd name="T4" fmla="*/ 12 w 25"/>
                  <a:gd name="T5" fmla="*/ 97 h 97"/>
                  <a:gd name="T6" fmla="*/ 0 w 25"/>
                  <a:gd name="T7" fmla="*/ 85 h 97"/>
                  <a:gd name="T8" fmla="*/ 0 w 25"/>
                  <a:gd name="T9" fmla="*/ 13 h 97"/>
                  <a:gd name="T10" fmla="*/ 12 w 25"/>
                  <a:gd name="T11" fmla="*/ 0 h 97"/>
                  <a:gd name="T12" fmla="*/ 12 w 25"/>
                  <a:gd name="T13" fmla="*/ 0 h 97"/>
                  <a:gd name="T14" fmla="*/ 25 w 25"/>
                  <a:gd name="T15" fmla="*/ 13 h 97"/>
                  <a:gd name="T16" fmla="*/ 25 w 25"/>
                  <a:gd name="T17" fmla="*/ 85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97">
                    <a:moveTo>
                      <a:pt x="25" y="85"/>
                    </a:moveTo>
                    <a:cubicBezTo>
                      <a:pt x="25" y="92"/>
                      <a:pt x="19" y="97"/>
                      <a:pt x="12" y="97"/>
                    </a:cubicBezTo>
                    <a:cubicBezTo>
                      <a:pt x="12" y="97"/>
                      <a:pt x="12" y="97"/>
                      <a:pt x="12" y="97"/>
                    </a:cubicBezTo>
                    <a:cubicBezTo>
                      <a:pt x="6" y="97"/>
                      <a:pt x="0" y="92"/>
                      <a:pt x="0" y="85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6"/>
                      <a:pt x="6" y="0"/>
                      <a:pt x="12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9" y="0"/>
                      <a:pt x="25" y="6"/>
                      <a:pt x="25" y="13"/>
                    </a:cubicBezTo>
                    <a:lnTo>
                      <a:pt x="25" y="85"/>
                    </a:lnTo>
                    <a:close/>
                  </a:path>
                </a:pathLst>
              </a:custGeom>
              <a:solidFill>
                <a:srgbClr val="9162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42" name="íšḻîḋê">
                <a:extLst>
                  <a:ext uri="{FF2B5EF4-FFF2-40B4-BE49-F238E27FC236}">
                    <a16:creationId xmlns:a16="http://schemas.microsoft.com/office/drawing/2014/main" id="{1654ACCA-4B39-4F8C-8774-6AC685E05438}"/>
                  </a:ext>
                </a:extLst>
              </p:cNvPr>
              <p:cNvSpPr/>
              <p:nvPr userDrawn="1"/>
            </p:nvSpPr>
            <p:spPr bwMode="auto">
              <a:xfrm>
                <a:off x="3321" y="1814"/>
                <a:ext cx="45" cy="114"/>
              </a:xfrm>
              <a:custGeom>
                <a:avLst/>
                <a:gdLst>
                  <a:gd name="T0" fmla="*/ 12 w 25"/>
                  <a:gd name="T1" fmla="*/ 63 h 63"/>
                  <a:gd name="T2" fmla="*/ 25 w 25"/>
                  <a:gd name="T3" fmla="*/ 56 h 63"/>
                  <a:gd name="T4" fmla="*/ 25 w 25"/>
                  <a:gd name="T5" fmla="*/ 13 h 63"/>
                  <a:gd name="T6" fmla="*/ 12 w 25"/>
                  <a:gd name="T7" fmla="*/ 0 h 63"/>
                  <a:gd name="T8" fmla="*/ 0 w 25"/>
                  <a:gd name="T9" fmla="*/ 13 h 63"/>
                  <a:gd name="T10" fmla="*/ 0 w 25"/>
                  <a:gd name="T11" fmla="*/ 56 h 63"/>
                  <a:gd name="T12" fmla="*/ 12 w 25"/>
                  <a:gd name="T13" fmla="*/ 63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63">
                    <a:moveTo>
                      <a:pt x="12" y="63"/>
                    </a:moveTo>
                    <a:cubicBezTo>
                      <a:pt x="25" y="56"/>
                      <a:pt x="25" y="56"/>
                      <a:pt x="25" y="56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6"/>
                      <a:pt x="19" y="0"/>
                      <a:pt x="12" y="0"/>
                    </a:cubicBezTo>
                    <a:cubicBezTo>
                      <a:pt x="6" y="0"/>
                      <a:pt x="0" y="6"/>
                      <a:pt x="0" y="13"/>
                    </a:cubicBezTo>
                    <a:cubicBezTo>
                      <a:pt x="0" y="56"/>
                      <a:pt x="0" y="56"/>
                      <a:pt x="0" y="56"/>
                    </a:cubicBezTo>
                    <a:lnTo>
                      <a:pt x="12" y="63"/>
                    </a:lnTo>
                    <a:close/>
                  </a:path>
                </a:pathLst>
              </a:custGeom>
              <a:solidFill>
                <a:srgbClr val="6E46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43" name="íṧ1íḓé">
                <a:extLst>
                  <a:ext uri="{FF2B5EF4-FFF2-40B4-BE49-F238E27FC236}">
                    <a16:creationId xmlns:a16="http://schemas.microsoft.com/office/drawing/2014/main" id="{286EBA7B-8CE9-4DD7-9F5E-788AA9667DE9}"/>
                  </a:ext>
                </a:extLst>
              </p:cNvPr>
              <p:cNvSpPr/>
              <p:nvPr userDrawn="1"/>
            </p:nvSpPr>
            <p:spPr bwMode="auto">
              <a:xfrm>
                <a:off x="3232" y="1613"/>
                <a:ext cx="223" cy="292"/>
              </a:xfrm>
              <a:custGeom>
                <a:avLst/>
                <a:gdLst>
                  <a:gd name="T0" fmla="*/ 111 w 223"/>
                  <a:gd name="T1" fmla="*/ 292 h 292"/>
                  <a:gd name="T2" fmla="*/ 0 w 223"/>
                  <a:gd name="T3" fmla="*/ 228 h 292"/>
                  <a:gd name="T4" fmla="*/ 111 w 223"/>
                  <a:gd name="T5" fmla="*/ 0 h 292"/>
                  <a:gd name="T6" fmla="*/ 223 w 223"/>
                  <a:gd name="T7" fmla="*/ 228 h 292"/>
                  <a:gd name="T8" fmla="*/ 111 w 223"/>
                  <a:gd name="T9" fmla="*/ 292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3" h="292">
                    <a:moveTo>
                      <a:pt x="111" y="292"/>
                    </a:moveTo>
                    <a:lnTo>
                      <a:pt x="0" y="228"/>
                    </a:lnTo>
                    <a:lnTo>
                      <a:pt x="111" y="0"/>
                    </a:lnTo>
                    <a:lnTo>
                      <a:pt x="223" y="228"/>
                    </a:lnTo>
                    <a:lnTo>
                      <a:pt x="111" y="292"/>
                    </a:lnTo>
                    <a:close/>
                  </a:path>
                </a:pathLst>
              </a:custGeom>
              <a:solidFill>
                <a:srgbClr val="ACD1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44" name="íṣľîdè">
                <a:extLst>
                  <a:ext uri="{FF2B5EF4-FFF2-40B4-BE49-F238E27FC236}">
                    <a16:creationId xmlns:a16="http://schemas.microsoft.com/office/drawing/2014/main" id="{0A74357C-759D-43B3-BC58-E3268AEBE307}"/>
                  </a:ext>
                </a:extLst>
              </p:cNvPr>
              <p:cNvSpPr/>
              <p:nvPr userDrawn="1"/>
            </p:nvSpPr>
            <p:spPr bwMode="auto">
              <a:xfrm>
                <a:off x="3343" y="1613"/>
                <a:ext cx="112" cy="292"/>
              </a:xfrm>
              <a:custGeom>
                <a:avLst/>
                <a:gdLst>
                  <a:gd name="T0" fmla="*/ 0 w 112"/>
                  <a:gd name="T1" fmla="*/ 0 h 292"/>
                  <a:gd name="T2" fmla="*/ 112 w 112"/>
                  <a:gd name="T3" fmla="*/ 228 h 292"/>
                  <a:gd name="T4" fmla="*/ 0 w 112"/>
                  <a:gd name="T5" fmla="*/ 292 h 292"/>
                  <a:gd name="T6" fmla="*/ 0 w 112"/>
                  <a:gd name="T7" fmla="*/ 0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2" h="292">
                    <a:moveTo>
                      <a:pt x="0" y="0"/>
                    </a:moveTo>
                    <a:lnTo>
                      <a:pt x="112" y="228"/>
                    </a:lnTo>
                    <a:lnTo>
                      <a:pt x="0" y="29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0AB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45" name="íṥļïḓé">
                <a:extLst>
                  <a:ext uri="{FF2B5EF4-FFF2-40B4-BE49-F238E27FC236}">
                    <a16:creationId xmlns:a16="http://schemas.microsoft.com/office/drawing/2014/main" id="{EF115B42-2161-4289-BC53-5D31974AC97C}"/>
                  </a:ext>
                </a:extLst>
              </p:cNvPr>
              <p:cNvSpPr/>
              <p:nvPr userDrawn="1"/>
            </p:nvSpPr>
            <p:spPr bwMode="auto">
              <a:xfrm>
                <a:off x="4948" y="1957"/>
                <a:ext cx="45" cy="175"/>
              </a:xfrm>
              <a:custGeom>
                <a:avLst/>
                <a:gdLst>
                  <a:gd name="T0" fmla="*/ 25 w 25"/>
                  <a:gd name="T1" fmla="*/ 85 h 97"/>
                  <a:gd name="T2" fmla="*/ 12 w 25"/>
                  <a:gd name="T3" fmla="*/ 97 h 97"/>
                  <a:gd name="T4" fmla="*/ 12 w 25"/>
                  <a:gd name="T5" fmla="*/ 97 h 97"/>
                  <a:gd name="T6" fmla="*/ 0 w 25"/>
                  <a:gd name="T7" fmla="*/ 85 h 97"/>
                  <a:gd name="T8" fmla="*/ 0 w 25"/>
                  <a:gd name="T9" fmla="*/ 13 h 97"/>
                  <a:gd name="T10" fmla="*/ 12 w 25"/>
                  <a:gd name="T11" fmla="*/ 0 h 97"/>
                  <a:gd name="T12" fmla="*/ 12 w 25"/>
                  <a:gd name="T13" fmla="*/ 0 h 97"/>
                  <a:gd name="T14" fmla="*/ 25 w 25"/>
                  <a:gd name="T15" fmla="*/ 13 h 97"/>
                  <a:gd name="T16" fmla="*/ 25 w 25"/>
                  <a:gd name="T17" fmla="*/ 85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97">
                    <a:moveTo>
                      <a:pt x="25" y="85"/>
                    </a:moveTo>
                    <a:cubicBezTo>
                      <a:pt x="25" y="92"/>
                      <a:pt x="19" y="97"/>
                      <a:pt x="12" y="97"/>
                    </a:cubicBezTo>
                    <a:cubicBezTo>
                      <a:pt x="12" y="97"/>
                      <a:pt x="12" y="97"/>
                      <a:pt x="12" y="97"/>
                    </a:cubicBezTo>
                    <a:cubicBezTo>
                      <a:pt x="6" y="97"/>
                      <a:pt x="0" y="92"/>
                      <a:pt x="0" y="85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6"/>
                      <a:pt x="6" y="0"/>
                      <a:pt x="12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9" y="0"/>
                      <a:pt x="25" y="6"/>
                      <a:pt x="25" y="13"/>
                    </a:cubicBezTo>
                    <a:lnTo>
                      <a:pt x="25" y="85"/>
                    </a:lnTo>
                    <a:close/>
                  </a:path>
                </a:pathLst>
              </a:custGeom>
              <a:solidFill>
                <a:srgbClr val="9162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46" name="iŝḻïḑè">
                <a:extLst>
                  <a:ext uri="{FF2B5EF4-FFF2-40B4-BE49-F238E27FC236}">
                    <a16:creationId xmlns:a16="http://schemas.microsoft.com/office/drawing/2014/main" id="{657FE049-219A-459A-8F6D-E187B520FB33}"/>
                  </a:ext>
                </a:extLst>
              </p:cNvPr>
              <p:cNvSpPr/>
              <p:nvPr userDrawn="1"/>
            </p:nvSpPr>
            <p:spPr bwMode="auto">
              <a:xfrm>
                <a:off x="4948" y="1957"/>
                <a:ext cx="45" cy="114"/>
              </a:xfrm>
              <a:custGeom>
                <a:avLst/>
                <a:gdLst>
                  <a:gd name="T0" fmla="*/ 12 w 25"/>
                  <a:gd name="T1" fmla="*/ 63 h 63"/>
                  <a:gd name="T2" fmla="*/ 25 w 25"/>
                  <a:gd name="T3" fmla="*/ 56 h 63"/>
                  <a:gd name="T4" fmla="*/ 25 w 25"/>
                  <a:gd name="T5" fmla="*/ 13 h 63"/>
                  <a:gd name="T6" fmla="*/ 12 w 25"/>
                  <a:gd name="T7" fmla="*/ 0 h 63"/>
                  <a:gd name="T8" fmla="*/ 0 w 25"/>
                  <a:gd name="T9" fmla="*/ 13 h 63"/>
                  <a:gd name="T10" fmla="*/ 0 w 25"/>
                  <a:gd name="T11" fmla="*/ 56 h 63"/>
                  <a:gd name="T12" fmla="*/ 12 w 25"/>
                  <a:gd name="T13" fmla="*/ 63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63">
                    <a:moveTo>
                      <a:pt x="12" y="63"/>
                    </a:moveTo>
                    <a:cubicBezTo>
                      <a:pt x="25" y="56"/>
                      <a:pt x="25" y="56"/>
                      <a:pt x="25" y="56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6"/>
                      <a:pt x="19" y="0"/>
                      <a:pt x="12" y="0"/>
                    </a:cubicBezTo>
                    <a:cubicBezTo>
                      <a:pt x="6" y="0"/>
                      <a:pt x="0" y="6"/>
                      <a:pt x="0" y="13"/>
                    </a:cubicBezTo>
                    <a:cubicBezTo>
                      <a:pt x="0" y="56"/>
                      <a:pt x="0" y="56"/>
                      <a:pt x="0" y="56"/>
                    </a:cubicBezTo>
                    <a:lnTo>
                      <a:pt x="12" y="63"/>
                    </a:lnTo>
                    <a:close/>
                  </a:path>
                </a:pathLst>
              </a:custGeom>
              <a:solidFill>
                <a:srgbClr val="6E46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47" name="íŝľïḍê">
                <a:extLst>
                  <a:ext uri="{FF2B5EF4-FFF2-40B4-BE49-F238E27FC236}">
                    <a16:creationId xmlns:a16="http://schemas.microsoft.com/office/drawing/2014/main" id="{16244BCC-C3B2-47E5-AEE2-A2B770092689}"/>
                  </a:ext>
                </a:extLst>
              </p:cNvPr>
              <p:cNvSpPr/>
              <p:nvPr userDrawn="1"/>
            </p:nvSpPr>
            <p:spPr bwMode="auto">
              <a:xfrm>
                <a:off x="4859" y="1758"/>
                <a:ext cx="222" cy="289"/>
              </a:xfrm>
              <a:custGeom>
                <a:avLst/>
                <a:gdLst>
                  <a:gd name="T0" fmla="*/ 110 w 222"/>
                  <a:gd name="T1" fmla="*/ 289 h 289"/>
                  <a:gd name="T2" fmla="*/ 0 w 222"/>
                  <a:gd name="T3" fmla="*/ 226 h 289"/>
                  <a:gd name="T4" fmla="*/ 110 w 222"/>
                  <a:gd name="T5" fmla="*/ 0 h 289"/>
                  <a:gd name="T6" fmla="*/ 222 w 222"/>
                  <a:gd name="T7" fmla="*/ 226 h 289"/>
                  <a:gd name="T8" fmla="*/ 110 w 222"/>
                  <a:gd name="T9" fmla="*/ 289 h 2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2" h="289">
                    <a:moveTo>
                      <a:pt x="110" y="289"/>
                    </a:moveTo>
                    <a:lnTo>
                      <a:pt x="0" y="226"/>
                    </a:lnTo>
                    <a:lnTo>
                      <a:pt x="110" y="0"/>
                    </a:lnTo>
                    <a:lnTo>
                      <a:pt x="222" y="226"/>
                    </a:lnTo>
                    <a:lnTo>
                      <a:pt x="110" y="289"/>
                    </a:lnTo>
                    <a:close/>
                  </a:path>
                </a:pathLst>
              </a:custGeom>
              <a:solidFill>
                <a:srgbClr val="ACD1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48" name="iŝḷïdè">
                <a:extLst>
                  <a:ext uri="{FF2B5EF4-FFF2-40B4-BE49-F238E27FC236}">
                    <a16:creationId xmlns:a16="http://schemas.microsoft.com/office/drawing/2014/main" id="{25ED0D20-BC5A-4449-8867-3BC6BD6343AE}"/>
                  </a:ext>
                </a:extLst>
              </p:cNvPr>
              <p:cNvSpPr/>
              <p:nvPr userDrawn="1"/>
            </p:nvSpPr>
            <p:spPr bwMode="auto">
              <a:xfrm>
                <a:off x="4969" y="1758"/>
                <a:ext cx="112" cy="289"/>
              </a:xfrm>
              <a:custGeom>
                <a:avLst/>
                <a:gdLst>
                  <a:gd name="T0" fmla="*/ 0 w 112"/>
                  <a:gd name="T1" fmla="*/ 0 h 289"/>
                  <a:gd name="T2" fmla="*/ 112 w 112"/>
                  <a:gd name="T3" fmla="*/ 226 h 289"/>
                  <a:gd name="T4" fmla="*/ 0 w 112"/>
                  <a:gd name="T5" fmla="*/ 289 h 289"/>
                  <a:gd name="T6" fmla="*/ 0 w 112"/>
                  <a:gd name="T7" fmla="*/ 0 h 2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2" h="289">
                    <a:moveTo>
                      <a:pt x="0" y="0"/>
                    </a:moveTo>
                    <a:lnTo>
                      <a:pt x="112" y="226"/>
                    </a:lnTo>
                    <a:lnTo>
                      <a:pt x="0" y="28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0AB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49" name="îṥļîḋé">
                <a:extLst>
                  <a:ext uri="{FF2B5EF4-FFF2-40B4-BE49-F238E27FC236}">
                    <a16:creationId xmlns:a16="http://schemas.microsoft.com/office/drawing/2014/main" id="{4CA3F077-2153-431D-A39A-3CFD60838957}"/>
                  </a:ext>
                </a:extLst>
              </p:cNvPr>
              <p:cNvSpPr/>
              <p:nvPr userDrawn="1"/>
            </p:nvSpPr>
            <p:spPr bwMode="auto">
              <a:xfrm>
                <a:off x="2546" y="1847"/>
                <a:ext cx="836" cy="539"/>
              </a:xfrm>
              <a:custGeom>
                <a:avLst/>
                <a:gdLst>
                  <a:gd name="T0" fmla="*/ 0 w 836"/>
                  <a:gd name="T1" fmla="*/ 345 h 539"/>
                  <a:gd name="T2" fmla="*/ 336 w 836"/>
                  <a:gd name="T3" fmla="*/ 539 h 539"/>
                  <a:gd name="T4" fmla="*/ 836 w 836"/>
                  <a:gd name="T5" fmla="*/ 249 h 539"/>
                  <a:gd name="T6" fmla="*/ 836 w 836"/>
                  <a:gd name="T7" fmla="*/ 193 h 539"/>
                  <a:gd name="T8" fmla="*/ 500 w 836"/>
                  <a:gd name="T9" fmla="*/ 0 h 539"/>
                  <a:gd name="T10" fmla="*/ 0 w 836"/>
                  <a:gd name="T11" fmla="*/ 289 h 539"/>
                  <a:gd name="T12" fmla="*/ 0 w 836"/>
                  <a:gd name="T13" fmla="*/ 345 h 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36" h="539">
                    <a:moveTo>
                      <a:pt x="0" y="345"/>
                    </a:moveTo>
                    <a:lnTo>
                      <a:pt x="336" y="539"/>
                    </a:lnTo>
                    <a:lnTo>
                      <a:pt x="836" y="249"/>
                    </a:lnTo>
                    <a:lnTo>
                      <a:pt x="836" y="193"/>
                    </a:lnTo>
                    <a:lnTo>
                      <a:pt x="500" y="0"/>
                    </a:lnTo>
                    <a:lnTo>
                      <a:pt x="0" y="289"/>
                    </a:lnTo>
                    <a:lnTo>
                      <a:pt x="0" y="345"/>
                    </a:lnTo>
                    <a:close/>
                  </a:path>
                </a:pathLst>
              </a:custGeom>
              <a:solidFill>
                <a:srgbClr val="7373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50" name="íšliḓé">
                <a:extLst>
                  <a:ext uri="{FF2B5EF4-FFF2-40B4-BE49-F238E27FC236}">
                    <a16:creationId xmlns:a16="http://schemas.microsoft.com/office/drawing/2014/main" id="{9F447F33-1953-4758-9DB1-86839544CBF2}"/>
                  </a:ext>
                </a:extLst>
              </p:cNvPr>
              <p:cNvSpPr/>
              <p:nvPr userDrawn="1"/>
            </p:nvSpPr>
            <p:spPr bwMode="auto">
              <a:xfrm>
                <a:off x="2546" y="1847"/>
                <a:ext cx="836" cy="482"/>
              </a:xfrm>
              <a:custGeom>
                <a:avLst/>
                <a:gdLst>
                  <a:gd name="T0" fmla="*/ 336 w 836"/>
                  <a:gd name="T1" fmla="*/ 482 h 482"/>
                  <a:gd name="T2" fmla="*/ 0 w 836"/>
                  <a:gd name="T3" fmla="*/ 289 h 482"/>
                  <a:gd name="T4" fmla="*/ 500 w 836"/>
                  <a:gd name="T5" fmla="*/ 0 h 482"/>
                  <a:gd name="T6" fmla="*/ 836 w 836"/>
                  <a:gd name="T7" fmla="*/ 193 h 482"/>
                  <a:gd name="T8" fmla="*/ 336 w 836"/>
                  <a:gd name="T9" fmla="*/ 482 h 4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36" h="482">
                    <a:moveTo>
                      <a:pt x="336" y="482"/>
                    </a:moveTo>
                    <a:lnTo>
                      <a:pt x="0" y="289"/>
                    </a:lnTo>
                    <a:lnTo>
                      <a:pt x="500" y="0"/>
                    </a:lnTo>
                    <a:lnTo>
                      <a:pt x="836" y="193"/>
                    </a:lnTo>
                    <a:lnTo>
                      <a:pt x="336" y="482"/>
                    </a:lnTo>
                    <a:close/>
                  </a:path>
                </a:pathLst>
              </a:custGeom>
              <a:solidFill>
                <a:srgbClr val="8C8C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51" name="íṥ1íḍé">
                <a:extLst>
                  <a:ext uri="{FF2B5EF4-FFF2-40B4-BE49-F238E27FC236}">
                    <a16:creationId xmlns:a16="http://schemas.microsoft.com/office/drawing/2014/main" id="{FFCB2D5F-E091-4EFB-8ACB-76165882D130}"/>
                  </a:ext>
                </a:extLst>
              </p:cNvPr>
              <p:cNvSpPr/>
              <p:nvPr userDrawn="1"/>
            </p:nvSpPr>
            <p:spPr bwMode="auto">
              <a:xfrm>
                <a:off x="2614" y="1886"/>
                <a:ext cx="700" cy="404"/>
              </a:xfrm>
              <a:custGeom>
                <a:avLst/>
                <a:gdLst>
                  <a:gd name="T0" fmla="*/ 282 w 700"/>
                  <a:gd name="T1" fmla="*/ 404 h 404"/>
                  <a:gd name="T2" fmla="*/ 0 w 700"/>
                  <a:gd name="T3" fmla="*/ 241 h 404"/>
                  <a:gd name="T4" fmla="*/ 420 w 700"/>
                  <a:gd name="T5" fmla="*/ 0 h 404"/>
                  <a:gd name="T6" fmla="*/ 700 w 700"/>
                  <a:gd name="T7" fmla="*/ 163 h 404"/>
                  <a:gd name="T8" fmla="*/ 282 w 700"/>
                  <a:gd name="T9" fmla="*/ 404 h 4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00" h="404">
                    <a:moveTo>
                      <a:pt x="282" y="404"/>
                    </a:moveTo>
                    <a:lnTo>
                      <a:pt x="0" y="241"/>
                    </a:lnTo>
                    <a:lnTo>
                      <a:pt x="420" y="0"/>
                    </a:lnTo>
                    <a:lnTo>
                      <a:pt x="700" y="163"/>
                    </a:lnTo>
                    <a:lnTo>
                      <a:pt x="282" y="404"/>
                    </a:lnTo>
                    <a:close/>
                  </a:path>
                </a:pathLst>
              </a:custGeom>
              <a:solidFill>
                <a:srgbClr val="7373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52" name="ïṡlîďe">
                <a:extLst>
                  <a:ext uri="{FF2B5EF4-FFF2-40B4-BE49-F238E27FC236}">
                    <a16:creationId xmlns:a16="http://schemas.microsoft.com/office/drawing/2014/main" id="{207C4235-2419-4976-B3B9-F9F8EED35B24}"/>
                  </a:ext>
                </a:extLst>
              </p:cNvPr>
              <p:cNvSpPr/>
              <p:nvPr userDrawn="1"/>
            </p:nvSpPr>
            <p:spPr bwMode="auto">
              <a:xfrm>
                <a:off x="2643" y="1049"/>
                <a:ext cx="259" cy="1228"/>
              </a:xfrm>
              <a:custGeom>
                <a:avLst/>
                <a:gdLst>
                  <a:gd name="T0" fmla="*/ 259 w 259"/>
                  <a:gd name="T1" fmla="*/ 150 h 1228"/>
                  <a:gd name="T2" fmla="*/ 0 w 259"/>
                  <a:gd name="T3" fmla="*/ 0 h 1228"/>
                  <a:gd name="T4" fmla="*/ 0 w 259"/>
                  <a:gd name="T5" fmla="*/ 1080 h 1228"/>
                  <a:gd name="T6" fmla="*/ 259 w 259"/>
                  <a:gd name="T7" fmla="*/ 1228 h 1228"/>
                  <a:gd name="T8" fmla="*/ 259 w 259"/>
                  <a:gd name="T9" fmla="*/ 150 h 1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9" h="1228">
                    <a:moveTo>
                      <a:pt x="259" y="150"/>
                    </a:moveTo>
                    <a:lnTo>
                      <a:pt x="0" y="0"/>
                    </a:lnTo>
                    <a:lnTo>
                      <a:pt x="0" y="1080"/>
                    </a:lnTo>
                    <a:lnTo>
                      <a:pt x="259" y="1228"/>
                    </a:lnTo>
                    <a:lnTo>
                      <a:pt x="259" y="150"/>
                    </a:lnTo>
                    <a:close/>
                  </a:path>
                </a:pathLst>
              </a:custGeom>
              <a:solidFill>
                <a:srgbClr val="BBC7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53" name="íṥlíḑè">
                <a:extLst>
                  <a:ext uri="{FF2B5EF4-FFF2-40B4-BE49-F238E27FC236}">
                    <a16:creationId xmlns:a16="http://schemas.microsoft.com/office/drawing/2014/main" id="{FB66EF7B-D511-4B5C-B75B-DFFB22D20DCD}"/>
                  </a:ext>
                </a:extLst>
              </p:cNvPr>
              <p:cNvSpPr/>
              <p:nvPr userDrawn="1"/>
            </p:nvSpPr>
            <p:spPr bwMode="auto">
              <a:xfrm>
                <a:off x="2683" y="1143"/>
                <a:ext cx="181" cy="1042"/>
              </a:xfrm>
              <a:custGeom>
                <a:avLst/>
                <a:gdLst>
                  <a:gd name="T0" fmla="*/ 0 w 181"/>
                  <a:gd name="T1" fmla="*/ 939 h 1042"/>
                  <a:gd name="T2" fmla="*/ 181 w 181"/>
                  <a:gd name="T3" fmla="*/ 1042 h 1042"/>
                  <a:gd name="T4" fmla="*/ 181 w 181"/>
                  <a:gd name="T5" fmla="*/ 103 h 1042"/>
                  <a:gd name="T6" fmla="*/ 0 w 181"/>
                  <a:gd name="T7" fmla="*/ 0 h 1042"/>
                  <a:gd name="T8" fmla="*/ 0 w 181"/>
                  <a:gd name="T9" fmla="*/ 939 h 10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1" h="1042">
                    <a:moveTo>
                      <a:pt x="0" y="939"/>
                    </a:moveTo>
                    <a:lnTo>
                      <a:pt x="181" y="1042"/>
                    </a:lnTo>
                    <a:lnTo>
                      <a:pt x="181" y="103"/>
                    </a:lnTo>
                    <a:lnTo>
                      <a:pt x="0" y="0"/>
                    </a:lnTo>
                    <a:lnTo>
                      <a:pt x="0" y="939"/>
                    </a:lnTo>
                    <a:close/>
                  </a:path>
                </a:pathLst>
              </a:custGeom>
              <a:solidFill>
                <a:srgbClr val="4573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54" name="íṡļide">
                <a:extLst>
                  <a:ext uri="{FF2B5EF4-FFF2-40B4-BE49-F238E27FC236}">
                    <a16:creationId xmlns:a16="http://schemas.microsoft.com/office/drawing/2014/main" id="{E15302A0-2D50-4880-B955-94752DC62404}"/>
                  </a:ext>
                </a:extLst>
              </p:cNvPr>
              <p:cNvSpPr/>
              <p:nvPr userDrawn="1"/>
            </p:nvSpPr>
            <p:spPr bwMode="auto">
              <a:xfrm>
                <a:off x="2643" y="829"/>
                <a:ext cx="642" cy="370"/>
              </a:xfrm>
              <a:custGeom>
                <a:avLst/>
                <a:gdLst>
                  <a:gd name="T0" fmla="*/ 259 w 642"/>
                  <a:gd name="T1" fmla="*/ 370 h 370"/>
                  <a:gd name="T2" fmla="*/ 0 w 642"/>
                  <a:gd name="T3" fmla="*/ 220 h 370"/>
                  <a:gd name="T4" fmla="*/ 383 w 642"/>
                  <a:gd name="T5" fmla="*/ 0 h 370"/>
                  <a:gd name="T6" fmla="*/ 642 w 642"/>
                  <a:gd name="T7" fmla="*/ 148 h 370"/>
                  <a:gd name="T8" fmla="*/ 259 w 642"/>
                  <a:gd name="T9" fmla="*/ 370 h 3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2" h="370">
                    <a:moveTo>
                      <a:pt x="259" y="370"/>
                    </a:moveTo>
                    <a:lnTo>
                      <a:pt x="0" y="220"/>
                    </a:lnTo>
                    <a:lnTo>
                      <a:pt x="383" y="0"/>
                    </a:lnTo>
                    <a:lnTo>
                      <a:pt x="642" y="148"/>
                    </a:lnTo>
                    <a:lnTo>
                      <a:pt x="259" y="370"/>
                    </a:lnTo>
                    <a:close/>
                  </a:path>
                </a:pathLst>
              </a:custGeom>
              <a:solidFill>
                <a:srgbClr val="F1F1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55" name="iṥľíḓé">
                <a:extLst>
                  <a:ext uri="{FF2B5EF4-FFF2-40B4-BE49-F238E27FC236}">
                    <a16:creationId xmlns:a16="http://schemas.microsoft.com/office/drawing/2014/main" id="{4FFE4824-C659-475A-9689-DA53975D70D8}"/>
                  </a:ext>
                </a:extLst>
              </p:cNvPr>
              <p:cNvSpPr/>
              <p:nvPr userDrawn="1"/>
            </p:nvSpPr>
            <p:spPr bwMode="auto">
              <a:xfrm>
                <a:off x="2902" y="977"/>
                <a:ext cx="383" cy="1300"/>
              </a:xfrm>
              <a:custGeom>
                <a:avLst/>
                <a:gdLst>
                  <a:gd name="T0" fmla="*/ 0 w 383"/>
                  <a:gd name="T1" fmla="*/ 1300 h 1300"/>
                  <a:gd name="T2" fmla="*/ 383 w 383"/>
                  <a:gd name="T3" fmla="*/ 1079 h 1300"/>
                  <a:gd name="T4" fmla="*/ 383 w 383"/>
                  <a:gd name="T5" fmla="*/ 0 h 1300"/>
                  <a:gd name="T6" fmla="*/ 0 w 383"/>
                  <a:gd name="T7" fmla="*/ 222 h 1300"/>
                  <a:gd name="T8" fmla="*/ 0 w 383"/>
                  <a:gd name="T9" fmla="*/ 1300 h 1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3" h="1300">
                    <a:moveTo>
                      <a:pt x="0" y="1300"/>
                    </a:moveTo>
                    <a:lnTo>
                      <a:pt x="383" y="1079"/>
                    </a:lnTo>
                    <a:lnTo>
                      <a:pt x="383" y="0"/>
                    </a:lnTo>
                    <a:lnTo>
                      <a:pt x="0" y="222"/>
                    </a:lnTo>
                    <a:lnTo>
                      <a:pt x="0" y="1300"/>
                    </a:lnTo>
                    <a:close/>
                  </a:path>
                </a:pathLst>
              </a:custGeom>
              <a:solidFill>
                <a:srgbClr val="D3DED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56" name="iṡ1ïḍê">
                <a:extLst>
                  <a:ext uri="{FF2B5EF4-FFF2-40B4-BE49-F238E27FC236}">
                    <a16:creationId xmlns:a16="http://schemas.microsoft.com/office/drawing/2014/main" id="{BB80C13B-F397-4F0B-8EAB-35BB49BBCC5D}"/>
                  </a:ext>
                </a:extLst>
              </p:cNvPr>
              <p:cNvSpPr/>
              <p:nvPr userDrawn="1"/>
            </p:nvSpPr>
            <p:spPr bwMode="auto">
              <a:xfrm>
                <a:off x="2952" y="1095"/>
                <a:ext cx="280" cy="1065"/>
              </a:xfrm>
              <a:custGeom>
                <a:avLst/>
                <a:gdLst>
                  <a:gd name="T0" fmla="*/ 0 w 280"/>
                  <a:gd name="T1" fmla="*/ 1065 h 1065"/>
                  <a:gd name="T2" fmla="*/ 280 w 280"/>
                  <a:gd name="T3" fmla="*/ 904 h 1065"/>
                  <a:gd name="T4" fmla="*/ 280 w 280"/>
                  <a:gd name="T5" fmla="*/ 0 h 1065"/>
                  <a:gd name="T6" fmla="*/ 0 w 280"/>
                  <a:gd name="T7" fmla="*/ 162 h 1065"/>
                  <a:gd name="T8" fmla="*/ 0 w 280"/>
                  <a:gd name="T9" fmla="*/ 1065 h 10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0" h="1065">
                    <a:moveTo>
                      <a:pt x="0" y="1065"/>
                    </a:moveTo>
                    <a:lnTo>
                      <a:pt x="280" y="904"/>
                    </a:lnTo>
                    <a:lnTo>
                      <a:pt x="280" y="0"/>
                    </a:lnTo>
                    <a:lnTo>
                      <a:pt x="0" y="162"/>
                    </a:lnTo>
                    <a:lnTo>
                      <a:pt x="0" y="1065"/>
                    </a:lnTo>
                    <a:close/>
                  </a:path>
                </a:pathLst>
              </a:custGeom>
              <a:solidFill>
                <a:srgbClr val="5288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57" name="ïŝlídé">
                <a:extLst>
                  <a:ext uri="{FF2B5EF4-FFF2-40B4-BE49-F238E27FC236}">
                    <a16:creationId xmlns:a16="http://schemas.microsoft.com/office/drawing/2014/main" id="{4EB461EB-27BD-4806-8283-65B99D47E2B6}"/>
                  </a:ext>
                </a:extLst>
              </p:cNvPr>
              <p:cNvSpPr/>
              <p:nvPr userDrawn="1"/>
            </p:nvSpPr>
            <p:spPr bwMode="auto">
              <a:xfrm>
                <a:off x="2817" y="1001"/>
                <a:ext cx="139" cy="97"/>
              </a:xfrm>
              <a:custGeom>
                <a:avLst/>
                <a:gdLst>
                  <a:gd name="T0" fmla="*/ 77 w 77"/>
                  <a:gd name="T1" fmla="*/ 25 h 54"/>
                  <a:gd name="T2" fmla="*/ 77 w 77"/>
                  <a:gd name="T3" fmla="*/ 25 h 54"/>
                  <a:gd name="T4" fmla="*/ 77 w 77"/>
                  <a:gd name="T5" fmla="*/ 25 h 54"/>
                  <a:gd name="T6" fmla="*/ 0 w 77"/>
                  <a:gd name="T7" fmla="*/ 25 h 54"/>
                  <a:gd name="T8" fmla="*/ 0 w 77"/>
                  <a:gd name="T9" fmla="*/ 25 h 54"/>
                  <a:gd name="T10" fmla="*/ 0 w 77"/>
                  <a:gd name="T11" fmla="*/ 25 h 54"/>
                  <a:gd name="T12" fmla="*/ 0 w 77"/>
                  <a:gd name="T13" fmla="*/ 25 h 54"/>
                  <a:gd name="T14" fmla="*/ 0 w 77"/>
                  <a:gd name="T15" fmla="*/ 25 h 54"/>
                  <a:gd name="T16" fmla="*/ 0 w 77"/>
                  <a:gd name="T17" fmla="*/ 26 h 54"/>
                  <a:gd name="T18" fmla="*/ 0 w 77"/>
                  <a:gd name="T19" fmla="*/ 26 h 54"/>
                  <a:gd name="T20" fmla="*/ 0 w 77"/>
                  <a:gd name="T21" fmla="*/ 26 h 54"/>
                  <a:gd name="T22" fmla="*/ 0 w 77"/>
                  <a:gd name="T23" fmla="*/ 26 h 54"/>
                  <a:gd name="T24" fmla="*/ 0 w 77"/>
                  <a:gd name="T25" fmla="*/ 26 h 54"/>
                  <a:gd name="T26" fmla="*/ 0 w 77"/>
                  <a:gd name="T27" fmla="*/ 26 h 54"/>
                  <a:gd name="T28" fmla="*/ 0 w 77"/>
                  <a:gd name="T29" fmla="*/ 27 h 54"/>
                  <a:gd name="T30" fmla="*/ 0 w 77"/>
                  <a:gd name="T31" fmla="*/ 27 h 54"/>
                  <a:gd name="T32" fmla="*/ 0 w 77"/>
                  <a:gd name="T33" fmla="*/ 27 h 54"/>
                  <a:gd name="T34" fmla="*/ 0 w 77"/>
                  <a:gd name="T35" fmla="*/ 27 h 54"/>
                  <a:gd name="T36" fmla="*/ 0 w 77"/>
                  <a:gd name="T37" fmla="*/ 27 h 54"/>
                  <a:gd name="T38" fmla="*/ 0 w 77"/>
                  <a:gd name="T39" fmla="*/ 28 h 54"/>
                  <a:gd name="T40" fmla="*/ 0 w 77"/>
                  <a:gd name="T41" fmla="*/ 28 h 54"/>
                  <a:gd name="T42" fmla="*/ 0 w 77"/>
                  <a:gd name="T43" fmla="*/ 28 h 54"/>
                  <a:gd name="T44" fmla="*/ 0 w 77"/>
                  <a:gd name="T45" fmla="*/ 28 h 54"/>
                  <a:gd name="T46" fmla="*/ 0 w 77"/>
                  <a:gd name="T47" fmla="*/ 28 h 54"/>
                  <a:gd name="T48" fmla="*/ 0 w 77"/>
                  <a:gd name="T49" fmla="*/ 28 h 54"/>
                  <a:gd name="T50" fmla="*/ 0 w 77"/>
                  <a:gd name="T51" fmla="*/ 29 h 54"/>
                  <a:gd name="T52" fmla="*/ 0 w 77"/>
                  <a:gd name="T53" fmla="*/ 29 h 54"/>
                  <a:gd name="T54" fmla="*/ 0 w 77"/>
                  <a:gd name="T55" fmla="*/ 29 h 54"/>
                  <a:gd name="T56" fmla="*/ 0 w 77"/>
                  <a:gd name="T57" fmla="*/ 29 h 54"/>
                  <a:gd name="T58" fmla="*/ 0 w 77"/>
                  <a:gd name="T59" fmla="*/ 29 h 54"/>
                  <a:gd name="T60" fmla="*/ 0 w 77"/>
                  <a:gd name="T61" fmla="*/ 29 h 54"/>
                  <a:gd name="T62" fmla="*/ 0 w 77"/>
                  <a:gd name="T63" fmla="*/ 30 h 54"/>
                  <a:gd name="T64" fmla="*/ 0 w 77"/>
                  <a:gd name="T65" fmla="*/ 30 h 54"/>
                  <a:gd name="T66" fmla="*/ 0 w 77"/>
                  <a:gd name="T67" fmla="*/ 30 h 54"/>
                  <a:gd name="T68" fmla="*/ 0 w 77"/>
                  <a:gd name="T69" fmla="*/ 30 h 54"/>
                  <a:gd name="T70" fmla="*/ 77 w 77"/>
                  <a:gd name="T71" fmla="*/ 30 h 54"/>
                  <a:gd name="T72" fmla="*/ 77 w 77"/>
                  <a:gd name="T73" fmla="*/ 30 h 54"/>
                  <a:gd name="T74" fmla="*/ 77 w 77"/>
                  <a:gd name="T75" fmla="*/ 30 h 54"/>
                  <a:gd name="T76" fmla="*/ 77 w 77"/>
                  <a:gd name="T77" fmla="*/ 30 h 54"/>
                  <a:gd name="T78" fmla="*/ 77 w 77"/>
                  <a:gd name="T79" fmla="*/ 29 h 54"/>
                  <a:gd name="T80" fmla="*/ 77 w 77"/>
                  <a:gd name="T81" fmla="*/ 29 h 54"/>
                  <a:gd name="T82" fmla="*/ 77 w 77"/>
                  <a:gd name="T83" fmla="*/ 29 h 54"/>
                  <a:gd name="T84" fmla="*/ 77 w 77"/>
                  <a:gd name="T85" fmla="*/ 29 h 54"/>
                  <a:gd name="T86" fmla="*/ 77 w 77"/>
                  <a:gd name="T87" fmla="*/ 29 h 54"/>
                  <a:gd name="T88" fmla="*/ 77 w 77"/>
                  <a:gd name="T89" fmla="*/ 29 h 54"/>
                  <a:gd name="T90" fmla="*/ 77 w 77"/>
                  <a:gd name="T91" fmla="*/ 28 h 54"/>
                  <a:gd name="T92" fmla="*/ 77 w 77"/>
                  <a:gd name="T93" fmla="*/ 28 h 54"/>
                  <a:gd name="T94" fmla="*/ 77 w 77"/>
                  <a:gd name="T95" fmla="*/ 28 h 54"/>
                  <a:gd name="T96" fmla="*/ 77 w 77"/>
                  <a:gd name="T97" fmla="*/ 28 h 54"/>
                  <a:gd name="T98" fmla="*/ 77 w 77"/>
                  <a:gd name="T99" fmla="*/ 28 h 54"/>
                  <a:gd name="T100" fmla="*/ 77 w 77"/>
                  <a:gd name="T101" fmla="*/ 27 h 54"/>
                  <a:gd name="T102" fmla="*/ 77 w 77"/>
                  <a:gd name="T103" fmla="*/ 27 h 54"/>
                  <a:gd name="T104" fmla="*/ 77 w 77"/>
                  <a:gd name="T105" fmla="*/ 27 h 54"/>
                  <a:gd name="T106" fmla="*/ 77 w 77"/>
                  <a:gd name="T107" fmla="*/ 27 h 54"/>
                  <a:gd name="T108" fmla="*/ 77 w 77"/>
                  <a:gd name="T109" fmla="*/ 27 h 54"/>
                  <a:gd name="T110" fmla="*/ 77 w 77"/>
                  <a:gd name="T111" fmla="*/ 27 h 54"/>
                  <a:gd name="T112" fmla="*/ 77 w 77"/>
                  <a:gd name="T113" fmla="*/ 26 h 54"/>
                  <a:gd name="T114" fmla="*/ 77 w 77"/>
                  <a:gd name="T115" fmla="*/ 26 h 54"/>
                  <a:gd name="T116" fmla="*/ 77 w 77"/>
                  <a:gd name="T117" fmla="*/ 26 h 54"/>
                  <a:gd name="T118" fmla="*/ 77 w 77"/>
                  <a:gd name="T119" fmla="*/ 26 h 54"/>
                  <a:gd name="T120" fmla="*/ 77 w 77"/>
                  <a:gd name="T121" fmla="*/ 26 h 54"/>
                  <a:gd name="T122" fmla="*/ 77 w 77"/>
                  <a:gd name="T123" fmla="*/ 26 h 54"/>
                  <a:gd name="T124" fmla="*/ 77 w 77"/>
                  <a:gd name="T125" fmla="*/ 25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77" h="54">
                    <a:moveTo>
                      <a:pt x="77" y="25"/>
                    </a:move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19"/>
                      <a:pt x="73" y="13"/>
                      <a:pt x="66" y="9"/>
                    </a:cubicBezTo>
                    <a:cubicBezTo>
                      <a:pt x="51" y="0"/>
                      <a:pt x="26" y="0"/>
                      <a:pt x="11" y="9"/>
                    </a:cubicBezTo>
                    <a:cubicBezTo>
                      <a:pt x="4" y="13"/>
                      <a:pt x="0" y="19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6"/>
                      <a:pt x="4" y="41"/>
                      <a:pt x="11" y="46"/>
                    </a:cubicBezTo>
                    <a:cubicBezTo>
                      <a:pt x="26" y="54"/>
                      <a:pt x="51" y="54"/>
                      <a:pt x="66" y="46"/>
                    </a:cubicBezTo>
                    <a:cubicBezTo>
                      <a:pt x="73" y="41"/>
                      <a:pt x="77" y="36"/>
                      <a:pt x="77" y="30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lose/>
                  </a:path>
                </a:pathLst>
              </a:custGeom>
              <a:solidFill>
                <a:srgbClr val="BBC7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58" name="isļíḍê">
                <a:extLst>
                  <a:ext uri="{FF2B5EF4-FFF2-40B4-BE49-F238E27FC236}">
                    <a16:creationId xmlns:a16="http://schemas.microsoft.com/office/drawing/2014/main" id="{AEC43254-1DB0-4E60-827B-471498A3D1E8}"/>
                  </a:ext>
                </a:extLst>
              </p:cNvPr>
              <p:cNvSpPr/>
              <p:nvPr userDrawn="1"/>
            </p:nvSpPr>
            <p:spPr bwMode="auto">
              <a:xfrm>
                <a:off x="2809" y="1001"/>
                <a:ext cx="154" cy="88"/>
              </a:xfrm>
              <a:custGeom>
                <a:avLst/>
                <a:gdLst>
                  <a:gd name="T0" fmla="*/ 70 w 85"/>
                  <a:gd name="T1" fmla="*/ 40 h 49"/>
                  <a:gd name="T2" fmla="*/ 15 w 85"/>
                  <a:gd name="T3" fmla="*/ 40 h 49"/>
                  <a:gd name="T4" fmla="*/ 15 w 85"/>
                  <a:gd name="T5" fmla="*/ 9 h 49"/>
                  <a:gd name="T6" fmla="*/ 70 w 85"/>
                  <a:gd name="T7" fmla="*/ 9 h 49"/>
                  <a:gd name="T8" fmla="*/ 70 w 85"/>
                  <a:gd name="T9" fmla="*/ 4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5" h="49">
                    <a:moveTo>
                      <a:pt x="70" y="40"/>
                    </a:moveTo>
                    <a:cubicBezTo>
                      <a:pt x="55" y="49"/>
                      <a:pt x="30" y="49"/>
                      <a:pt x="15" y="40"/>
                    </a:cubicBezTo>
                    <a:cubicBezTo>
                      <a:pt x="0" y="32"/>
                      <a:pt x="0" y="18"/>
                      <a:pt x="15" y="9"/>
                    </a:cubicBezTo>
                    <a:cubicBezTo>
                      <a:pt x="30" y="0"/>
                      <a:pt x="55" y="0"/>
                      <a:pt x="70" y="9"/>
                    </a:cubicBezTo>
                    <a:cubicBezTo>
                      <a:pt x="85" y="18"/>
                      <a:pt x="85" y="32"/>
                      <a:pt x="70" y="40"/>
                    </a:cubicBezTo>
                    <a:close/>
                  </a:path>
                </a:pathLst>
              </a:custGeom>
              <a:solidFill>
                <a:srgbClr val="D3DED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59" name="íšlïḓè">
                <a:extLst>
                  <a:ext uri="{FF2B5EF4-FFF2-40B4-BE49-F238E27FC236}">
                    <a16:creationId xmlns:a16="http://schemas.microsoft.com/office/drawing/2014/main" id="{C6333850-14E6-4809-930E-79665A78B397}"/>
                  </a:ext>
                </a:extLst>
              </p:cNvPr>
              <p:cNvSpPr/>
              <p:nvPr userDrawn="1"/>
            </p:nvSpPr>
            <p:spPr bwMode="auto">
              <a:xfrm>
                <a:off x="2981" y="912"/>
                <a:ext cx="139" cy="98"/>
              </a:xfrm>
              <a:custGeom>
                <a:avLst/>
                <a:gdLst>
                  <a:gd name="T0" fmla="*/ 77 w 77"/>
                  <a:gd name="T1" fmla="*/ 25 h 54"/>
                  <a:gd name="T2" fmla="*/ 77 w 77"/>
                  <a:gd name="T3" fmla="*/ 24 h 54"/>
                  <a:gd name="T4" fmla="*/ 77 w 77"/>
                  <a:gd name="T5" fmla="*/ 24 h 54"/>
                  <a:gd name="T6" fmla="*/ 0 w 77"/>
                  <a:gd name="T7" fmla="*/ 24 h 54"/>
                  <a:gd name="T8" fmla="*/ 0 w 77"/>
                  <a:gd name="T9" fmla="*/ 24 h 54"/>
                  <a:gd name="T10" fmla="*/ 0 w 77"/>
                  <a:gd name="T11" fmla="*/ 24 h 54"/>
                  <a:gd name="T12" fmla="*/ 0 w 77"/>
                  <a:gd name="T13" fmla="*/ 25 h 54"/>
                  <a:gd name="T14" fmla="*/ 0 w 77"/>
                  <a:gd name="T15" fmla="*/ 25 h 54"/>
                  <a:gd name="T16" fmla="*/ 0 w 77"/>
                  <a:gd name="T17" fmla="*/ 25 h 54"/>
                  <a:gd name="T18" fmla="*/ 0 w 77"/>
                  <a:gd name="T19" fmla="*/ 25 h 54"/>
                  <a:gd name="T20" fmla="*/ 0 w 77"/>
                  <a:gd name="T21" fmla="*/ 25 h 54"/>
                  <a:gd name="T22" fmla="*/ 0 w 77"/>
                  <a:gd name="T23" fmla="*/ 25 h 54"/>
                  <a:gd name="T24" fmla="*/ 0 w 77"/>
                  <a:gd name="T25" fmla="*/ 26 h 54"/>
                  <a:gd name="T26" fmla="*/ 0 w 77"/>
                  <a:gd name="T27" fmla="*/ 26 h 54"/>
                  <a:gd name="T28" fmla="*/ 0 w 77"/>
                  <a:gd name="T29" fmla="*/ 26 h 54"/>
                  <a:gd name="T30" fmla="*/ 0 w 77"/>
                  <a:gd name="T31" fmla="*/ 26 h 54"/>
                  <a:gd name="T32" fmla="*/ 0 w 77"/>
                  <a:gd name="T33" fmla="*/ 26 h 54"/>
                  <a:gd name="T34" fmla="*/ 0 w 77"/>
                  <a:gd name="T35" fmla="*/ 27 h 54"/>
                  <a:gd name="T36" fmla="*/ 0 w 77"/>
                  <a:gd name="T37" fmla="*/ 27 h 54"/>
                  <a:gd name="T38" fmla="*/ 0 w 77"/>
                  <a:gd name="T39" fmla="*/ 27 h 54"/>
                  <a:gd name="T40" fmla="*/ 0 w 77"/>
                  <a:gd name="T41" fmla="*/ 27 h 54"/>
                  <a:gd name="T42" fmla="*/ 0 w 77"/>
                  <a:gd name="T43" fmla="*/ 27 h 54"/>
                  <a:gd name="T44" fmla="*/ 0 w 77"/>
                  <a:gd name="T45" fmla="*/ 27 h 54"/>
                  <a:gd name="T46" fmla="*/ 0 w 77"/>
                  <a:gd name="T47" fmla="*/ 28 h 54"/>
                  <a:gd name="T48" fmla="*/ 0 w 77"/>
                  <a:gd name="T49" fmla="*/ 28 h 54"/>
                  <a:gd name="T50" fmla="*/ 0 w 77"/>
                  <a:gd name="T51" fmla="*/ 28 h 54"/>
                  <a:gd name="T52" fmla="*/ 0 w 77"/>
                  <a:gd name="T53" fmla="*/ 28 h 54"/>
                  <a:gd name="T54" fmla="*/ 0 w 77"/>
                  <a:gd name="T55" fmla="*/ 28 h 54"/>
                  <a:gd name="T56" fmla="*/ 0 w 77"/>
                  <a:gd name="T57" fmla="*/ 28 h 54"/>
                  <a:gd name="T58" fmla="*/ 0 w 77"/>
                  <a:gd name="T59" fmla="*/ 29 h 54"/>
                  <a:gd name="T60" fmla="*/ 0 w 77"/>
                  <a:gd name="T61" fmla="*/ 29 h 54"/>
                  <a:gd name="T62" fmla="*/ 0 w 77"/>
                  <a:gd name="T63" fmla="*/ 29 h 54"/>
                  <a:gd name="T64" fmla="*/ 0 w 77"/>
                  <a:gd name="T65" fmla="*/ 29 h 54"/>
                  <a:gd name="T66" fmla="*/ 0 w 77"/>
                  <a:gd name="T67" fmla="*/ 29 h 54"/>
                  <a:gd name="T68" fmla="*/ 0 w 77"/>
                  <a:gd name="T69" fmla="*/ 29 h 54"/>
                  <a:gd name="T70" fmla="*/ 77 w 77"/>
                  <a:gd name="T71" fmla="*/ 29 h 54"/>
                  <a:gd name="T72" fmla="*/ 77 w 77"/>
                  <a:gd name="T73" fmla="*/ 29 h 54"/>
                  <a:gd name="T74" fmla="*/ 77 w 77"/>
                  <a:gd name="T75" fmla="*/ 29 h 54"/>
                  <a:gd name="T76" fmla="*/ 77 w 77"/>
                  <a:gd name="T77" fmla="*/ 29 h 54"/>
                  <a:gd name="T78" fmla="*/ 77 w 77"/>
                  <a:gd name="T79" fmla="*/ 29 h 54"/>
                  <a:gd name="T80" fmla="*/ 77 w 77"/>
                  <a:gd name="T81" fmla="*/ 29 h 54"/>
                  <a:gd name="T82" fmla="*/ 77 w 77"/>
                  <a:gd name="T83" fmla="*/ 28 h 54"/>
                  <a:gd name="T84" fmla="*/ 77 w 77"/>
                  <a:gd name="T85" fmla="*/ 28 h 54"/>
                  <a:gd name="T86" fmla="*/ 77 w 77"/>
                  <a:gd name="T87" fmla="*/ 28 h 54"/>
                  <a:gd name="T88" fmla="*/ 77 w 77"/>
                  <a:gd name="T89" fmla="*/ 28 h 54"/>
                  <a:gd name="T90" fmla="*/ 77 w 77"/>
                  <a:gd name="T91" fmla="*/ 28 h 54"/>
                  <a:gd name="T92" fmla="*/ 77 w 77"/>
                  <a:gd name="T93" fmla="*/ 28 h 54"/>
                  <a:gd name="T94" fmla="*/ 77 w 77"/>
                  <a:gd name="T95" fmla="*/ 27 h 54"/>
                  <a:gd name="T96" fmla="*/ 77 w 77"/>
                  <a:gd name="T97" fmla="*/ 27 h 54"/>
                  <a:gd name="T98" fmla="*/ 77 w 77"/>
                  <a:gd name="T99" fmla="*/ 27 h 54"/>
                  <a:gd name="T100" fmla="*/ 77 w 77"/>
                  <a:gd name="T101" fmla="*/ 27 h 54"/>
                  <a:gd name="T102" fmla="*/ 77 w 77"/>
                  <a:gd name="T103" fmla="*/ 27 h 54"/>
                  <a:gd name="T104" fmla="*/ 77 w 77"/>
                  <a:gd name="T105" fmla="*/ 26 h 54"/>
                  <a:gd name="T106" fmla="*/ 77 w 77"/>
                  <a:gd name="T107" fmla="*/ 26 h 54"/>
                  <a:gd name="T108" fmla="*/ 77 w 77"/>
                  <a:gd name="T109" fmla="*/ 26 h 54"/>
                  <a:gd name="T110" fmla="*/ 77 w 77"/>
                  <a:gd name="T111" fmla="*/ 26 h 54"/>
                  <a:gd name="T112" fmla="*/ 77 w 77"/>
                  <a:gd name="T113" fmla="*/ 26 h 54"/>
                  <a:gd name="T114" fmla="*/ 77 w 77"/>
                  <a:gd name="T115" fmla="*/ 26 h 54"/>
                  <a:gd name="T116" fmla="*/ 77 w 77"/>
                  <a:gd name="T117" fmla="*/ 25 h 54"/>
                  <a:gd name="T118" fmla="*/ 77 w 77"/>
                  <a:gd name="T119" fmla="*/ 25 h 54"/>
                  <a:gd name="T120" fmla="*/ 77 w 77"/>
                  <a:gd name="T121" fmla="*/ 25 h 54"/>
                  <a:gd name="T122" fmla="*/ 77 w 77"/>
                  <a:gd name="T123" fmla="*/ 25 h 54"/>
                  <a:gd name="T124" fmla="*/ 77 w 77"/>
                  <a:gd name="T125" fmla="*/ 25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77" h="54">
                    <a:moveTo>
                      <a:pt x="77" y="25"/>
                    </a:move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4"/>
                      <a:pt x="77" y="24"/>
                      <a:pt x="77" y="24"/>
                    </a:cubicBezTo>
                    <a:cubicBezTo>
                      <a:pt x="77" y="24"/>
                      <a:pt x="77" y="24"/>
                      <a:pt x="77" y="24"/>
                    </a:cubicBezTo>
                    <a:cubicBezTo>
                      <a:pt x="77" y="24"/>
                      <a:pt x="77" y="24"/>
                      <a:pt x="77" y="24"/>
                    </a:cubicBezTo>
                    <a:cubicBezTo>
                      <a:pt x="77" y="24"/>
                      <a:pt x="77" y="24"/>
                      <a:pt x="77" y="24"/>
                    </a:cubicBezTo>
                    <a:cubicBezTo>
                      <a:pt x="77" y="24"/>
                      <a:pt x="77" y="24"/>
                      <a:pt x="77" y="24"/>
                    </a:cubicBezTo>
                    <a:cubicBezTo>
                      <a:pt x="77" y="24"/>
                      <a:pt x="77" y="24"/>
                      <a:pt x="77" y="24"/>
                    </a:cubicBezTo>
                    <a:cubicBezTo>
                      <a:pt x="77" y="24"/>
                      <a:pt x="77" y="24"/>
                      <a:pt x="77" y="24"/>
                    </a:cubicBezTo>
                    <a:cubicBezTo>
                      <a:pt x="77" y="24"/>
                      <a:pt x="77" y="24"/>
                      <a:pt x="77" y="24"/>
                    </a:cubicBezTo>
                    <a:cubicBezTo>
                      <a:pt x="77" y="24"/>
                      <a:pt x="77" y="24"/>
                      <a:pt x="77" y="24"/>
                    </a:cubicBezTo>
                    <a:cubicBezTo>
                      <a:pt x="77" y="24"/>
                      <a:pt x="77" y="24"/>
                      <a:pt x="77" y="24"/>
                    </a:cubicBezTo>
                    <a:cubicBezTo>
                      <a:pt x="77" y="24"/>
                      <a:pt x="77" y="24"/>
                      <a:pt x="77" y="24"/>
                    </a:cubicBezTo>
                    <a:cubicBezTo>
                      <a:pt x="77" y="24"/>
                      <a:pt x="77" y="24"/>
                      <a:pt x="77" y="24"/>
                    </a:cubicBezTo>
                    <a:cubicBezTo>
                      <a:pt x="77" y="24"/>
                      <a:pt x="77" y="24"/>
                      <a:pt x="77" y="24"/>
                    </a:cubicBezTo>
                    <a:cubicBezTo>
                      <a:pt x="77" y="24"/>
                      <a:pt x="77" y="24"/>
                      <a:pt x="77" y="24"/>
                    </a:cubicBezTo>
                    <a:cubicBezTo>
                      <a:pt x="77" y="24"/>
                      <a:pt x="77" y="24"/>
                      <a:pt x="77" y="24"/>
                    </a:cubicBezTo>
                    <a:cubicBezTo>
                      <a:pt x="77" y="24"/>
                      <a:pt x="77" y="24"/>
                      <a:pt x="77" y="24"/>
                    </a:cubicBezTo>
                    <a:cubicBezTo>
                      <a:pt x="77" y="24"/>
                      <a:pt x="77" y="24"/>
                      <a:pt x="77" y="24"/>
                    </a:cubicBezTo>
                    <a:cubicBezTo>
                      <a:pt x="77" y="24"/>
                      <a:pt x="77" y="24"/>
                      <a:pt x="77" y="24"/>
                    </a:cubicBezTo>
                    <a:cubicBezTo>
                      <a:pt x="77" y="18"/>
                      <a:pt x="74" y="13"/>
                      <a:pt x="66" y="8"/>
                    </a:cubicBezTo>
                    <a:cubicBezTo>
                      <a:pt x="51" y="0"/>
                      <a:pt x="27" y="0"/>
                      <a:pt x="12" y="8"/>
                    </a:cubicBezTo>
                    <a:cubicBezTo>
                      <a:pt x="4" y="13"/>
                      <a:pt x="0" y="18"/>
                      <a:pt x="0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4"/>
                      <a:pt x="0" y="24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35"/>
                      <a:pt x="4" y="41"/>
                      <a:pt x="12" y="45"/>
                    </a:cubicBezTo>
                    <a:cubicBezTo>
                      <a:pt x="27" y="54"/>
                      <a:pt x="51" y="54"/>
                      <a:pt x="66" y="45"/>
                    </a:cubicBezTo>
                    <a:cubicBezTo>
                      <a:pt x="74" y="41"/>
                      <a:pt x="77" y="35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lose/>
                  </a:path>
                </a:pathLst>
              </a:custGeom>
              <a:solidFill>
                <a:srgbClr val="BBC7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60" name="iśľïḋê">
                <a:extLst>
                  <a:ext uri="{FF2B5EF4-FFF2-40B4-BE49-F238E27FC236}">
                    <a16:creationId xmlns:a16="http://schemas.microsoft.com/office/drawing/2014/main" id="{2FED3F69-E7E4-4762-8D31-4467A0F4885F}"/>
                  </a:ext>
                </a:extLst>
              </p:cNvPr>
              <p:cNvSpPr/>
              <p:nvPr userDrawn="1"/>
            </p:nvSpPr>
            <p:spPr bwMode="auto">
              <a:xfrm>
                <a:off x="2976" y="912"/>
                <a:ext cx="152" cy="87"/>
              </a:xfrm>
              <a:custGeom>
                <a:avLst/>
                <a:gdLst>
                  <a:gd name="T0" fmla="*/ 69 w 84"/>
                  <a:gd name="T1" fmla="*/ 40 h 48"/>
                  <a:gd name="T2" fmla="*/ 15 w 84"/>
                  <a:gd name="T3" fmla="*/ 40 h 48"/>
                  <a:gd name="T4" fmla="*/ 15 w 84"/>
                  <a:gd name="T5" fmla="*/ 8 h 48"/>
                  <a:gd name="T6" fmla="*/ 69 w 84"/>
                  <a:gd name="T7" fmla="*/ 8 h 48"/>
                  <a:gd name="T8" fmla="*/ 69 w 84"/>
                  <a:gd name="T9" fmla="*/ 4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4" h="48">
                    <a:moveTo>
                      <a:pt x="69" y="40"/>
                    </a:moveTo>
                    <a:cubicBezTo>
                      <a:pt x="54" y="48"/>
                      <a:pt x="30" y="48"/>
                      <a:pt x="15" y="40"/>
                    </a:cubicBezTo>
                    <a:cubicBezTo>
                      <a:pt x="0" y="31"/>
                      <a:pt x="0" y="17"/>
                      <a:pt x="15" y="8"/>
                    </a:cubicBezTo>
                    <a:cubicBezTo>
                      <a:pt x="30" y="0"/>
                      <a:pt x="54" y="0"/>
                      <a:pt x="69" y="8"/>
                    </a:cubicBezTo>
                    <a:cubicBezTo>
                      <a:pt x="84" y="17"/>
                      <a:pt x="84" y="31"/>
                      <a:pt x="69" y="40"/>
                    </a:cubicBezTo>
                    <a:close/>
                  </a:path>
                </a:pathLst>
              </a:custGeom>
              <a:solidFill>
                <a:srgbClr val="D3DED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61" name="iṣļîḍé">
                <a:extLst>
                  <a:ext uri="{FF2B5EF4-FFF2-40B4-BE49-F238E27FC236}">
                    <a16:creationId xmlns:a16="http://schemas.microsoft.com/office/drawing/2014/main" id="{90F414EC-E9EB-4BF4-9EC5-414F434C07C7}"/>
                  </a:ext>
                </a:extLst>
              </p:cNvPr>
              <p:cNvSpPr/>
              <p:nvPr userDrawn="1"/>
            </p:nvSpPr>
            <p:spPr bwMode="auto">
              <a:xfrm flipV="1">
                <a:off x="2992" y="1169"/>
                <a:ext cx="0" cy="991"/>
              </a:xfrm>
              <a:prstGeom prst="line">
                <a:avLst/>
              </a:prstGeom>
              <a:noFill/>
              <a:ln w="11113" cap="flat">
                <a:solidFill>
                  <a:srgbClr val="D3DEDA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62" name="iṥ1íḑê">
                <a:extLst>
                  <a:ext uri="{FF2B5EF4-FFF2-40B4-BE49-F238E27FC236}">
                    <a16:creationId xmlns:a16="http://schemas.microsoft.com/office/drawing/2014/main" id="{2FBC3B34-EAF1-492D-B749-13F4CA88F2BA}"/>
                  </a:ext>
                </a:extLst>
              </p:cNvPr>
              <p:cNvSpPr/>
              <p:nvPr userDrawn="1"/>
            </p:nvSpPr>
            <p:spPr bwMode="auto">
              <a:xfrm flipV="1">
                <a:off x="3044" y="1152"/>
                <a:ext cx="0" cy="991"/>
              </a:xfrm>
              <a:prstGeom prst="line">
                <a:avLst/>
              </a:prstGeom>
              <a:noFill/>
              <a:ln w="11113" cap="flat">
                <a:solidFill>
                  <a:srgbClr val="D3DEDA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63" name="i$lïde">
                <a:extLst>
                  <a:ext uri="{FF2B5EF4-FFF2-40B4-BE49-F238E27FC236}">
                    <a16:creationId xmlns:a16="http://schemas.microsoft.com/office/drawing/2014/main" id="{6573C71F-9614-4C53-8DBF-F9A1893D8E36}"/>
                  </a:ext>
                </a:extLst>
              </p:cNvPr>
              <p:cNvSpPr/>
              <p:nvPr userDrawn="1"/>
            </p:nvSpPr>
            <p:spPr bwMode="auto">
              <a:xfrm flipV="1">
                <a:off x="3095" y="1125"/>
                <a:ext cx="0" cy="993"/>
              </a:xfrm>
              <a:prstGeom prst="line">
                <a:avLst/>
              </a:prstGeom>
              <a:noFill/>
              <a:ln w="11113" cap="flat">
                <a:solidFill>
                  <a:srgbClr val="D3DEDA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64" name="îṥlîďê">
                <a:extLst>
                  <a:ext uri="{FF2B5EF4-FFF2-40B4-BE49-F238E27FC236}">
                    <a16:creationId xmlns:a16="http://schemas.microsoft.com/office/drawing/2014/main" id="{8D564B4A-13A4-455E-9CC8-F7699C8707EA}"/>
                  </a:ext>
                </a:extLst>
              </p:cNvPr>
              <p:cNvSpPr/>
              <p:nvPr userDrawn="1"/>
            </p:nvSpPr>
            <p:spPr bwMode="auto">
              <a:xfrm flipV="1">
                <a:off x="3147" y="1109"/>
                <a:ext cx="0" cy="993"/>
              </a:xfrm>
              <a:prstGeom prst="line">
                <a:avLst/>
              </a:prstGeom>
              <a:noFill/>
              <a:ln w="11113" cap="flat">
                <a:solidFill>
                  <a:srgbClr val="D3DEDA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65" name="íśļîḑe">
                <a:extLst>
                  <a:ext uri="{FF2B5EF4-FFF2-40B4-BE49-F238E27FC236}">
                    <a16:creationId xmlns:a16="http://schemas.microsoft.com/office/drawing/2014/main" id="{93C7281C-4C30-4132-986A-E59552356E34}"/>
                  </a:ext>
                </a:extLst>
              </p:cNvPr>
              <p:cNvSpPr/>
              <p:nvPr userDrawn="1"/>
            </p:nvSpPr>
            <p:spPr bwMode="auto">
              <a:xfrm flipV="1">
                <a:off x="3200" y="1087"/>
                <a:ext cx="0" cy="993"/>
              </a:xfrm>
              <a:prstGeom prst="line">
                <a:avLst/>
              </a:prstGeom>
              <a:noFill/>
              <a:ln w="11113" cap="flat">
                <a:solidFill>
                  <a:srgbClr val="D3DEDA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66" name="íşľídè">
                <a:extLst>
                  <a:ext uri="{FF2B5EF4-FFF2-40B4-BE49-F238E27FC236}">
                    <a16:creationId xmlns:a16="http://schemas.microsoft.com/office/drawing/2014/main" id="{1A11E06A-66CE-4AC4-8618-F0EFDCED831B}"/>
                  </a:ext>
                </a:extLst>
              </p:cNvPr>
              <p:cNvSpPr/>
              <p:nvPr userDrawn="1"/>
            </p:nvSpPr>
            <p:spPr bwMode="auto">
              <a:xfrm flipH="1">
                <a:off x="2956" y="1114"/>
                <a:ext cx="304" cy="183"/>
              </a:xfrm>
              <a:prstGeom prst="line">
                <a:avLst/>
              </a:prstGeom>
              <a:noFill/>
              <a:ln w="11113" cap="flat">
                <a:solidFill>
                  <a:srgbClr val="D3DEDA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67" name="iṩļïḍê">
                <a:extLst>
                  <a:ext uri="{FF2B5EF4-FFF2-40B4-BE49-F238E27FC236}">
                    <a16:creationId xmlns:a16="http://schemas.microsoft.com/office/drawing/2014/main" id="{BF6FD286-13F7-4DD6-BB40-9095D2F07B74}"/>
                  </a:ext>
                </a:extLst>
              </p:cNvPr>
              <p:cNvSpPr/>
              <p:nvPr userDrawn="1"/>
            </p:nvSpPr>
            <p:spPr bwMode="auto">
              <a:xfrm flipH="1">
                <a:off x="2950" y="1205"/>
                <a:ext cx="306" cy="182"/>
              </a:xfrm>
              <a:prstGeom prst="line">
                <a:avLst/>
              </a:prstGeom>
              <a:noFill/>
              <a:ln w="11113" cap="flat">
                <a:solidFill>
                  <a:srgbClr val="D3DEDA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68" name="îşľíḓè">
                <a:extLst>
                  <a:ext uri="{FF2B5EF4-FFF2-40B4-BE49-F238E27FC236}">
                    <a16:creationId xmlns:a16="http://schemas.microsoft.com/office/drawing/2014/main" id="{7090204E-A225-46BB-8650-1C209EF61540}"/>
                  </a:ext>
                </a:extLst>
              </p:cNvPr>
              <p:cNvSpPr/>
              <p:nvPr userDrawn="1"/>
            </p:nvSpPr>
            <p:spPr bwMode="auto">
              <a:xfrm flipH="1">
                <a:off x="2943" y="1295"/>
                <a:ext cx="304" cy="183"/>
              </a:xfrm>
              <a:prstGeom prst="line">
                <a:avLst/>
              </a:prstGeom>
              <a:noFill/>
              <a:ln w="11113" cap="flat">
                <a:solidFill>
                  <a:srgbClr val="D3DEDA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69" name="iślíḍé">
                <a:extLst>
                  <a:ext uri="{FF2B5EF4-FFF2-40B4-BE49-F238E27FC236}">
                    <a16:creationId xmlns:a16="http://schemas.microsoft.com/office/drawing/2014/main" id="{C82AC20A-EB8C-4364-AE7B-160D9CC44AB3}"/>
                  </a:ext>
                </a:extLst>
              </p:cNvPr>
              <p:cNvSpPr/>
              <p:nvPr userDrawn="1"/>
            </p:nvSpPr>
            <p:spPr bwMode="auto">
              <a:xfrm flipH="1">
                <a:off x="2938" y="1386"/>
                <a:ext cx="303" cy="182"/>
              </a:xfrm>
              <a:prstGeom prst="line">
                <a:avLst/>
              </a:prstGeom>
              <a:noFill/>
              <a:ln w="11113" cap="flat">
                <a:solidFill>
                  <a:srgbClr val="D3DEDA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70" name="îṣḷîḋe">
                <a:extLst>
                  <a:ext uri="{FF2B5EF4-FFF2-40B4-BE49-F238E27FC236}">
                    <a16:creationId xmlns:a16="http://schemas.microsoft.com/office/drawing/2014/main" id="{1773F04B-5EAD-46E8-B20D-5B9BED70BC80}"/>
                  </a:ext>
                </a:extLst>
              </p:cNvPr>
              <p:cNvSpPr/>
              <p:nvPr userDrawn="1"/>
            </p:nvSpPr>
            <p:spPr bwMode="auto">
              <a:xfrm flipH="1">
                <a:off x="2932" y="1568"/>
                <a:ext cx="304" cy="183"/>
              </a:xfrm>
              <a:prstGeom prst="line">
                <a:avLst/>
              </a:prstGeom>
              <a:noFill/>
              <a:ln w="11113" cap="flat">
                <a:solidFill>
                  <a:srgbClr val="D3DEDA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71" name="ïṡḻiďé">
                <a:extLst>
                  <a:ext uri="{FF2B5EF4-FFF2-40B4-BE49-F238E27FC236}">
                    <a16:creationId xmlns:a16="http://schemas.microsoft.com/office/drawing/2014/main" id="{E88C6123-3AB8-4811-89D1-C4F0BEAEBC14}"/>
                  </a:ext>
                </a:extLst>
              </p:cNvPr>
              <p:cNvSpPr/>
              <p:nvPr userDrawn="1"/>
            </p:nvSpPr>
            <p:spPr bwMode="auto">
              <a:xfrm flipH="1">
                <a:off x="2943" y="1478"/>
                <a:ext cx="304" cy="182"/>
              </a:xfrm>
              <a:prstGeom prst="line">
                <a:avLst/>
              </a:prstGeom>
              <a:noFill/>
              <a:ln w="11113" cap="flat">
                <a:solidFill>
                  <a:srgbClr val="D3DEDA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72" name="íŝ1ïḓé">
                <a:extLst>
                  <a:ext uri="{FF2B5EF4-FFF2-40B4-BE49-F238E27FC236}">
                    <a16:creationId xmlns:a16="http://schemas.microsoft.com/office/drawing/2014/main" id="{AF920298-5D25-4FBB-B4D4-B2A6A3141141}"/>
                  </a:ext>
                </a:extLst>
              </p:cNvPr>
              <p:cNvSpPr/>
              <p:nvPr userDrawn="1"/>
            </p:nvSpPr>
            <p:spPr bwMode="auto">
              <a:xfrm flipH="1">
                <a:off x="2943" y="1659"/>
                <a:ext cx="304" cy="182"/>
              </a:xfrm>
              <a:prstGeom prst="line">
                <a:avLst/>
              </a:prstGeom>
              <a:noFill/>
              <a:ln w="11113" cap="flat">
                <a:solidFill>
                  <a:srgbClr val="D3DEDA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73" name="íṥ1íďê">
                <a:extLst>
                  <a:ext uri="{FF2B5EF4-FFF2-40B4-BE49-F238E27FC236}">
                    <a16:creationId xmlns:a16="http://schemas.microsoft.com/office/drawing/2014/main" id="{DF2E290F-B7DA-459F-AD78-4C4A6B0C1BA4}"/>
                  </a:ext>
                </a:extLst>
              </p:cNvPr>
              <p:cNvSpPr/>
              <p:nvPr userDrawn="1"/>
            </p:nvSpPr>
            <p:spPr bwMode="auto">
              <a:xfrm flipH="1">
                <a:off x="2943" y="1749"/>
                <a:ext cx="304" cy="183"/>
              </a:xfrm>
              <a:prstGeom prst="line">
                <a:avLst/>
              </a:prstGeom>
              <a:noFill/>
              <a:ln w="11113" cap="flat">
                <a:solidFill>
                  <a:srgbClr val="D3DEDA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74" name="îšļiḑè">
                <a:extLst>
                  <a:ext uri="{FF2B5EF4-FFF2-40B4-BE49-F238E27FC236}">
                    <a16:creationId xmlns:a16="http://schemas.microsoft.com/office/drawing/2014/main" id="{E3629AD8-7B15-4C5B-ABEA-1A45232088D9}"/>
                  </a:ext>
                </a:extLst>
              </p:cNvPr>
              <p:cNvSpPr/>
              <p:nvPr userDrawn="1"/>
            </p:nvSpPr>
            <p:spPr bwMode="auto">
              <a:xfrm flipH="1">
                <a:off x="2943" y="1839"/>
                <a:ext cx="304" cy="183"/>
              </a:xfrm>
              <a:prstGeom prst="line">
                <a:avLst/>
              </a:prstGeom>
              <a:noFill/>
              <a:ln w="11113" cap="flat">
                <a:solidFill>
                  <a:srgbClr val="D3DEDA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75" name="ïsļîḓé">
                <a:extLst>
                  <a:ext uri="{FF2B5EF4-FFF2-40B4-BE49-F238E27FC236}">
                    <a16:creationId xmlns:a16="http://schemas.microsoft.com/office/drawing/2014/main" id="{E19B4D6E-96BA-4164-BC1F-68582456482D}"/>
                  </a:ext>
                </a:extLst>
              </p:cNvPr>
              <p:cNvSpPr/>
              <p:nvPr userDrawn="1"/>
            </p:nvSpPr>
            <p:spPr bwMode="auto">
              <a:xfrm flipH="1">
                <a:off x="2943" y="1930"/>
                <a:ext cx="304" cy="182"/>
              </a:xfrm>
              <a:prstGeom prst="line">
                <a:avLst/>
              </a:prstGeom>
              <a:noFill/>
              <a:ln w="11113" cap="flat">
                <a:solidFill>
                  <a:srgbClr val="D3DEDA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76" name="îṡlíde">
                <a:extLst>
                  <a:ext uri="{FF2B5EF4-FFF2-40B4-BE49-F238E27FC236}">
                    <a16:creationId xmlns:a16="http://schemas.microsoft.com/office/drawing/2014/main" id="{71D4557B-6655-4BF8-A365-099D95D65070}"/>
                  </a:ext>
                </a:extLst>
              </p:cNvPr>
              <p:cNvSpPr/>
              <p:nvPr userDrawn="1"/>
            </p:nvSpPr>
            <p:spPr bwMode="auto">
              <a:xfrm flipV="1">
                <a:off x="2824" y="1199"/>
                <a:ext cx="0" cy="993"/>
              </a:xfrm>
              <a:prstGeom prst="line">
                <a:avLst/>
              </a:prstGeom>
              <a:noFill/>
              <a:ln w="11113" cap="flat">
                <a:solidFill>
                  <a:srgbClr val="BBC7C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77" name="ïŝ1îďe">
                <a:extLst>
                  <a:ext uri="{FF2B5EF4-FFF2-40B4-BE49-F238E27FC236}">
                    <a16:creationId xmlns:a16="http://schemas.microsoft.com/office/drawing/2014/main" id="{E7625935-2901-473D-BB45-CF999D046DE5}"/>
                  </a:ext>
                </a:extLst>
              </p:cNvPr>
              <p:cNvSpPr/>
              <p:nvPr userDrawn="1"/>
            </p:nvSpPr>
            <p:spPr bwMode="auto">
              <a:xfrm flipV="1">
                <a:off x="2771" y="1172"/>
                <a:ext cx="0" cy="993"/>
              </a:xfrm>
              <a:prstGeom prst="line">
                <a:avLst/>
              </a:prstGeom>
              <a:noFill/>
              <a:ln w="11113" cap="flat">
                <a:solidFill>
                  <a:srgbClr val="BBC7C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78" name="íśļïďê">
                <a:extLst>
                  <a:ext uri="{FF2B5EF4-FFF2-40B4-BE49-F238E27FC236}">
                    <a16:creationId xmlns:a16="http://schemas.microsoft.com/office/drawing/2014/main" id="{518F4976-0284-4F74-A157-491198A7A7CC}"/>
                  </a:ext>
                </a:extLst>
              </p:cNvPr>
              <p:cNvSpPr/>
              <p:nvPr userDrawn="1"/>
            </p:nvSpPr>
            <p:spPr bwMode="auto">
              <a:xfrm flipV="1">
                <a:off x="2721" y="1156"/>
                <a:ext cx="0" cy="993"/>
              </a:xfrm>
              <a:prstGeom prst="line">
                <a:avLst/>
              </a:prstGeom>
              <a:noFill/>
              <a:ln w="11113" cap="flat">
                <a:solidFill>
                  <a:srgbClr val="BBC7C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79" name="îśḷïḋè">
                <a:extLst>
                  <a:ext uri="{FF2B5EF4-FFF2-40B4-BE49-F238E27FC236}">
                    <a16:creationId xmlns:a16="http://schemas.microsoft.com/office/drawing/2014/main" id="{E45C57CD-B73B-4A38-9554-09FF543CEA26}"/>
                  </a:ext>
                </a:extLst>
              </p:cNvPr>
              <p:cNvSpPr/>
              <p:nvPr userDrawn="1"/>
            </p:nvSpPr>
            <p:spPr bwMode="auto">
              <a:xfrm flipV="1">
                <a:off x="2668" y="1134"/>
                <a:ext cx="0" cy="993"/>
              </a:xfrm>
              <a:prstGeom prst="line">
                <a:avLst/>
              </a:prstGeom>
              <a:noFill/>
              <a:ln w="11113" cap="flat">
                <a:solidFill>
                  <a:srgbClr val="BBC7C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80" name="îṧḷîḋê">
                <a:extLst>
                  <a:ext uri="{FF2B5EF4-FFF2-40B4-BE49-F238E27FC236}">
                    <a16:creationId xmlns:a16="http://schemas.microsoft.com/office/drawing/2014/main" id="{8DA00665-888B-44F1-988B-15408FE6745B}"/>
                  </a:ext>
                </a:extLst>
              </p:cNvPr>
              <p:cNvSpPr/>
              <p:nvPr userDrawn="1"/>
            </p:nvSpPr>
            <p:spPr bwMode="auto">
              <a:xfrm>
                <a:off x="2650" y="1167"/>
                <a:ext cx="235" cy="141"/>
              </a:xfrm>
              <a:prstGeom prst="line">
                <a:avLst/>
              </a:prstGeom>
              <a:noFill/>
              <a:ln w="11113" cap="flat">
                <a:solidFill>
                  <a:srgbClr val="BBC7C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81" name="išḻîdè">
                <a:extLst>
                  <a:ext uri="{FF2B5EF4-FFF2-40B4-BE49-F238E27FC236}">
                    <a16:creationId xmlns:a16="http://schemas.microsoft.com/office/drawing/2014/main" id="{EC425D3F-DCA0-40BA-8C2C-04237971EACE}"/>
                  </a:ext>
                </a:extLst>
              </p:cNvPr>
              <p:cNvSpPr/>
              <p:nvPr userDrawn="1"/>
            </p:nvSpPr>
            <p:spPr bwMode="auto">
              <a:xfrm>
                <a:off x="2654" y="1257"/>
                <a:ext cx="235" cy="143"/>
              </a:xfrm>
              <a:prstGeom prst="line">
                <a:avLst/>
              </a:prstGeom>
              <a:noFill/>
              <a:ln w="11113" cap="flat">
                <a:solidFill>
                  <a:srgbClr val="BBC7C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82" name="íşļiḍe">
                <a:extLst>
                  <a:ext uri="{FF2B5EF4-FFF2-40B4-BE49-F238E27FC236}">
                    <a16:creationId xmlns:a16="http://schemas.microsoft.com/office/drawing/2014/main" id="{B3C66A2C-9597-4ABE-BC4E-5F9E42A7251D}"/>
                  </a:ext>
                </a:extLst>
              </p:cNvPr>
              <p:cNvSpPr/>
              <p:nvPr userDrawn="1"/>
            </p:nvSpPr>
            <p:spPr bwMode="auto">
              <a:xfrm>
                <a:off x="2659" y="1349"/>
                <a:ext cx="235" cy="142"/>
              </a:xfrm>
              <a:prstGeom prst="line">
                <a:avLst/>
              </a:prstGeom>
              <a:noFill/>
              <a:ln w="11113" cap="flat">
                <a:solidFill>
                  <a:srgbClr val="BBC7C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83" name="ïṧḻîḓè">
                <a:extLst>
                  <a:ext uri="{FF2B5EF4-FFF2-40B4-BE49-F238E27FC236}">
                    <a16:creationId xmlns:a16="http://schemas.microsoft.com/office/drawing/2014/main" id="{931DD2B3-3362-4C86-BEAB-6F1421AE2EF5}"/>
                  </a:ext>
                </a:extLst>
              </p:cNvPr>
              <p:cNvSpPr/>
              <p:nvPr userDrawn="1"/>
            </p:nvSpPr>
            <p:spPr bwMode="auto">
              <a:xfrm>
                <a:off x="2663" y="1440"/>
                <a:ext cx="237" cy="141"/>
              </a:xfrm>
              <a:prstGeom prst="line">
                <a:avLst/>
              </a:prstGeom>
              <a:noFill/>
              <a:ln w="11113" cap="flat">
                <a:solidFill>
                  <a:srgbClr val="BBC7C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84" name="ïS1îdé">
                <a:extLst>
                  <a:ext uri="{FF2B5EF4-FFF2-40B4-BE49-F238E27FC236}">
                    <a16:creationId xmlns:a16="http://schemas.microsoft.com/office/drawing/2014/main" id="{B83D2951-63EF-4838-A103-1DBDA2CC984B}"/>
                  </a:ext>
                </a:extLst>
              </p:cNvPr>
              <p:cNvSpPr/>
              <p:nvPr userDrawn="1"/>
            </p:nvSpPr>
            <p:spPr bwMode="auto">
              <a:xfrm>
                <a:off x="2668" y="1623"/>
                <a:ext cx="212" cy="126"/>
              </a:xfrm>
              <a:prstGeom prst="line">
                <a:avLst/>
              </a:prstGeom>
              <a:noFill/>
              <a:ln w="11113" cap="flat">
                <a:solidFill>
                  <a:srgbClr val="BBC7C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85" name="ïṧ1ïďe">
                <a:extLst>
                  <a:ext uri="{FF2B5EF4-FFF2-40B4-BE49-F238E27FC236}">
                    <a16:creationId xmlns:a16="http://schemas.microsoft.com/office/drawing/2014/main" id="{4EED079C-F57C-4174-AB34-A38771FFAC5C}"/>
                  </a:ext>
                </a:extLst>
              </p:cNvPr>
              <p:cNvSpPr/>
              <p:nvPr userDrawn="1"/>
            </p:nvSpPr>
            <p:spPr bwMode="auto">
              <a:xfrm>
                <a:off x="2659" y="1530"/>
                <a:ext cx="235" cy="143"/>
              </a:xfrm>
              <a:prstGeom prst="line">
                <a:avLst/>
              </a:prstGeom>
              <a:noFill/>
              <a:ln w="11113" cap="flat">
                <a:solidFill>
                  <a:srgbClr val="BBC7C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86" name="íṡľiḑe">
                <a:extLst>
                  <a:ext uri="{FF2B5EF4-FFF2-40B4-BE49-F238E27FC236}">
                    <a16:creationId xmlns:a16="http://schemas.microsoft.com/office/drawing/2014/main" id="{F4A4CD15-439B-433B-8256-314A443BF9B6}"/>
                  </a:ext>
                </a:extLst>
              </p:cNvPr>
              <p:cNvSpPr/>
              <p:nvPr userDrawn="1"/>
            </p:nvSpPr>
            <p:spPr bwMode="auto">
              <a:xfrm>
                <a:off x="2659" y="1713"/>
                <a:ext cx="235" cy="141"/>
              </a:xfrm>
              <a:prstGeom prst="line">
                <a:avLst/>
              </a:prstGeom>
              <a:noFill/>
              <a:ln w="11113" cap="flat">
                <a:solidFill>
                  <a:srgbClr val="BBC7C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87" name="išliḍe">
                <a:extLst>
                  <a:ext uri="{FF2B5EF4-FFF2-40B4-BE49-F238E27FC236}">
                    <a16:creationId xmlns:a16="http://schemas.microsoft.com/office/drawing/2014/main" id="{924205A0-794E-49CC-9E2B-FC546C061461}"/>
                  </a:ext>
                </a:extLst>
              </p:cNvPr>
              <p:cNvSpPr/>
              <p:nvPr userDrawn="1"/>
            </p:nvSpPr>
            <p:spPr bwMode="auto">
              <a:xfrm>
                <a:off x="2659" y="1803"/>
                <a:ext cx="235" cy="143"/>
              </a:xfrm>
              <a:prstGeom prst="line">
                <a:avLst/>
              </a:prstGeom>
              <a:noFill/>
              <a:ln w="11113" cap="flat">
                <a:solidFill>
                  <a:srgbClr val="BBC7C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88" name="íṥḷîdè">
                <a:extLst>
                  <a:ext uri="{FF2B5EF4-FFF2-40B4-BE49-F238E27FC236}">
                    <a16:creationId xmlns:a16="http://schemas.microsoft.com/office/drawing/2014/main" id="{C3C08915-BD71-407F-8258-FD7992660B27}"/>
                  </a:ext>
                </a:extLst>
              </p:cNvPr>
              <p:cNvSpPr/>
              <p:nvPr userDrawn="1"/>
            </p:nvSpPr>
            <p:spPr bwMode="auto">
              <a:xfrm>
                <a:off x="2659" y="1896"/>
                <a:ext cx="235" cy="141"/>
              </a:xfrm>
              <a:prstGeom prst="line">
                <a:avLst/>
              </a:prstGeom>
              <a:noFill/>
              <a:ln w="11113" cap="flat">
                <a:solidFill>
                  <a:srgbClr val="BBC7C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89" name="íş1íḓe">
                <a:extLst>
                  <a:ext uri="{FF2B5EF4-FFF2-40B4-BE49-F238E27FC236}">
                    <a16:creationId xmlns:a16="http://schemas.microsoft.com/office/drawing/2014/main" id="{AB38D4B8-4C3C-42AF-BDC9-798400F5E626}"/>
                  </a:ext>
                </a:extLst>
              </p:cNvPr>
              <p:cNvSpPr/>
              <p:nvPr userDrawn="1"/>
            </p:nvSpPr>
            <p:spPr bwMode="auto">
              <a:xfrm>
                <a:off x="2659" y="1986"/>
                <a:ext cx="235" cy="141"/>
              </a:xfrm>
              <a:prstGeom prst="line">
                <a:avLst/>
              </a:prstGeom>
              <a:noFill/>
              <a:ln w="11113" cap="flat">
                <a:solidFill>
                  <a:srgbClr val="BBC7C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90" name="îṡḻíḓè">
                <a:extLst>
                  <a:ext uri="{FF2B5EF4-FFF2-40B4-BE49-F238E27FC236}">
                    <a16:creationId xmlns:a16="http://schemas.microsoft.com/office/drawing/2014/main" id="{1A0CCDA9-CB4E-445E-92E9-DAA9027DD3CB}"/>
                  </a:ext>
                </a:extLst>
              </p:cNvPr>
              <p:cNvSpPr/>
              <p:nvPr userDrawn="1"/>
            </p:nvSpPr>
            <p:spPr bwMode="auto">
              <a:xfrm>
                <a:off x="2546" y="2136"/>
                <a:ext cx="336" cy="250"/>
              </a:xfrm>
              <a:custGeom>
                <a:avLst/>
                <a:gdLst>
                  <a:gd name="T0" fmla="*/ 336 w 336"/>
                  <a:gd name="T1" fmla="*/ 250 h 250"/>
                  <a:gd name="T2" fmla="*/ 336 w 336"/>
                  <a:gd name="T3" fmla="*/ 193 h 250"/>
                  <a:gd name="T4" fmla="*/ 0 w 336"/>
                  <a:gd name="T5" fmla="*/ 0 h 250"/>
                  <a:gd name="T6" fmla="*/ 0 w 336"/>
                  <a:gd name="T7" fmla="*/ 56 h 250"/>
                  <a:gd name="T8" fmla="*/ 336 w 336"/>
                  <a:gd name="T9" fmla="*/ 250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6" h="250">
                    <a:moveTo>
                      <a:pt x="336" y="250"/>
                    </a:moveTo>
                    <a:lnTo>
                      <a:pt x="336" y="193"/>
                    </a:lnTo>
                    <a:lnTo>
                      <a:pt x="0" y="0"/>
                    </a:lnTo>
                    <a:lnTo>
                      <a:pt x="0" y="56"/>
                    </a:lnTo>
                    <a:lnTo>
                      <a:pt x="336" y="250"/>
                    </a:lnTo>
                    <a:close/>
                  </a:path>
                </a:pathLst>
              </a:custGeom>
              <a:solidFill>
                <a:srgbClr val="57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91" name="iṥḻíḑe">
                <a:extLst>
                  <a:ext uri="{FF2B5EF4-FFF2-40B4-BE49-F238E27FC236}">
                    <a16:creationId xmlns:a16="http://schemas.microsoft.com/office/drawing/2014/main" id="{CEA769C0-A59E-4737-A597-7CA9CBDBF7C9}"/>
                  </a:ext>
                </a:extLst>
              </p:cNvPr>
              <p:cNvSpPr/>
              <p:nvPr userDrawn="1"/>
            </p:nvSpPr>
            <p:spPr bwMode="auto">
              <a:xfrm>
                <a:off x="3478" y="1407"/>
                <a:ext cx="839" cy="1107"/>
              </a:xfrm>
              <a:custGeom>
                <a:avLst/>
                <a:gdLst>
                  <a:gd name="T0" fmla="*/ 464 w 464"/>
                  <a:gd name="T1" fmla="*/ 232 h 612"/>
                  <a:gd name="T2" fmla="*/ 232 w 464"/>
                  <a:gd name="T3" fmla="*/ 612 h 612"/>
                  <a:gd name="T4" fmla="*/ 0 w 464"/>
                  <a:gd name="T5" fmla="*/ 232 h 612"/>
                  <a:gd name="T6" fmla="*/ 232 w 464"/>
                  <a:gd name="T7" fmla="*/ 0 h 612"/>
                  <a:gd name="T8" fmla="*/ 464 w 464"/>
                  <a:gd name="T9" fmla="*/ 232 h 6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4" h="612">
                    <a:moveTo>
                      <a:pt x="464" y="232"/>
                    </a:moveTo>
                    <a:cubicBezTo>
                      <a:pt x="464" y="361"/>
                      <a:pt x="232" y="612"/>
                      <a:pt x="232" y="612"/>
                    </a:cubicBezTo>
                    <a:cubicBezTo>
                      <a:pt x="232" y="612"/>
                      <a:pt x="0" y="361"/>
                      <a:pt x="0" y="232"/>
                    </a:cubicBezTo>
                    <a:cubicBezTo>
                      <a:pt x="0" y="104"/>
                      <a:pt x="104" y="0"/>
                      <a:pt x="232" y="0"/>
                    </a:cubicBezTo>
                    <a:cubicBezTo>
                      <a:pt x="360" y="0"/>
                      <a:pt x="464" y="104"/>
                      <a:pt x="464" y="232"/>
                    </a:cubicBezTo>
                    <a:close/>
                  </a:path>
                </a:pathLst>
              </a:custGeom>
              <a:solidFill>
                <a:srgbClr val="E648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92" name="îṥ1ïḍê">
                <a:extLst>
                  <a:ext uri="{FF2B5EF4-FFF2-40B4-BE49-F238E27FC236}">
                    <a16:creationId xmlns:a16="http://schemas.microsoft.com/office/drawing/2014/main" id="{A5698A64-A84F-47A6-AE2E-5EC785216E81}"/>
                  </a:ext>
                </a:extLst>
              </p:cNvPr>
              <p:cNvSpPr/>
              <p:nvPr userDrawn="1"/>
            </p:nvSpPr>
            <p:spPr bwMode="auto">
              <a:xfrm>
                <a:off x="3583" y="1509"/>
                <a:ext cx="629" cy="629"/>
              </a:xfrm>
              <a:prstGeom prst="ellipse">
                <a:avLst/>
              </a:prstGeom>
              <a:solidFill>
                <a:srgbClr val="C42D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93" name="iṥļiḍè">
                <a:extLst>
                  <a:ext uri="{FF2B5EF4-FFF2-40B4-BE49-F238E27FC236}">
                    <a16:creationId xmlns:a16="http://schemas.microsoft.com/office/drawing/2014/main" id="{6D091115-E80C-404C-93E8-65872C7B4E88}"/>
                  </a:ext>
                </a:extLst>
              </p:cNvPr>
              <p:cNvSpPr/>
              <p:nvPr userDrawn="1"/>
            </p:nvSpPr>
            <p:spPr bwMode="auto">
              <a:xfrm>
                <a:off x="3619" y="1547"/>
                <a:ext cx="555" cy="555"/>
              </a:xfrm>
              <a:prstGeom prst="ellipse">
                <a:avLst/>
              </a:prstGeom>
              <a:solidFill>
                <a:srgbClr val="D9D9D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94" name="îśḷîḍê">
                <a:extLst>
                  <a:ext uri="{FF2B5EF4-FFF2-40B4-BE49-F238E27FC236}">
                    <a16:creationId xmlns:a16="http://schemas.microsoft.com/office/drawing/2014/main" id="{C376E3F0-1481-4C02-A570-841CD941CB30}"/>
                  </a:ext>
                </a:extLst>
              </p:cNvPr>
              <p:cNvSpPr/>
              <p:nvPr userDrawn="1"/>
            </p:nvSpPr>
            <p:spPr bwMode="auto">
              <a:xfrm>
                <a:off x="3654" y="1581"/>
                <a:ext cx="486" cy="486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95" name="iSļíḑè">
                <a:extLst>
                  <a:ext uri="{FF2B5EF4-FFF2-40B4-BE49-F238E27FC236}">
                    <a16:creationId xmlns:a16="http://schemas.microsoft.com/office/drawing/2014/main" id="{FBC1BD04-CF89-4AB1-90F6-12A87EF6918C}"/>
                  </a:ext>
                </a:extLst>
              </p:cNvPr>
              <p:cNvSpPr/>
              <p:nvPr userDrawn="1"/>
            </p:nvSpPr>
            <p:spPr bwMode="auto">
              <a:xfrm>
                <a:off x="2690" y="2208"/>
                <a:ext cx="62" cy="237"/>
              </a:xfrm>
              <a:custGeom>
                <a:avLst/>
                <a:gdLst>
                  <a:gd name="T0" fmla="*/ 34 w 34"/>
                  <a:gd name="T1" fmla="*/ 114 h 131"/>
                  <a:gd name="T2" fmla="*/ 17 w 34"/>
                  <a:gd name="T3" fmla="*/ 131 h 131"/>
                  <a:gd name="T4" fmla="*/ 17 w 34"/>
                  <a:gd name="T5" fmla="*/ 131 h 131"/>
                  <a:gd name="T6" fmla="*/ 0 w 34"/>
                  <a:gd name="T7" fmla="*/ 114 h 131"/>
                  <a:gd name="T8" fmla="*/ 0 w 34"/>
                  <a:gd name="T9" fmla="*/ 17 h 131"/>
                  <a:gd name="T10" fmla="*/ 17 w 34"/>
                  <a:gd name="T11" fmla="*/ 0 h 131"/>
                  <a:gd name="T12" fmla="*/ 17 w 34"/>
                  <a:gd name="T13" fmla="*/ 0 h 131"/>
                  <a:gd name="T14" fmla="*/ 34 w 34"/>
                  <a:gd name="T15" fmla="*/ 17 h 131"/>
                  <a:gd name="T16" fmla="*/ 34 w 34"/>
                  <a:gd name="T17" fmla="*/ 114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" h="131">
                    <a:moveTo>
                      <a:pt x="34" y="114"/>
                    </a:moveTo>
                    <a:cubicBezTo>
                      <a:pt x="34" y="124"/>
                      <a:pt x="26" y="131"/>
                      <a:pt x="17" y="131"/>
                    </a:cubicBezTo>
                    <a:cubicBezTo>
                      <a:pt x="17" y="131"/>
                      <a:pt x="17" y="131"/>
                      <a:pt x="17" y="131"/>
                    </a:cubicBezTo>
                    <a:cubicBezTo>
                      <a:pt x="7" y="131"/>
                      <a:pt x="0" y="124"/>
                      <a:pt x="0" y="114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7"/>
                      <a:pt x="7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26" y="0"/>
                      <a:pt x="34" y="7"/>
                      <a:pt x="34" y="17"/>
                    </a:cubicBezTo>
                    <a:lnTo>
                      <a:pt x="34" y="114"/>
                    </a:lnTo>
                    <a:close/>
                  </a:path>
                </a:pathLst>
              </a:custGeom>
              <a:solidFill>
                <a:srgbClr val="9162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96" name="išlïďê">
                <a:extLst>
                  <a:ext uri="{FF2B5EF4-FFF2-40B4-BE49-F238E27FC236}">
                    <a16:creationId xmlns:a16="http://schemas.microsoft.com/office/drawing/2014/main" id="{ACE45147-4F8D-4F65-8328-EEFDB7837D7F}"/>
                  </a:ext>
                </a:extLst>
              </p:cNvPr>
              <p:cNvSpPr/>
              <p:nvPr userDrawn="1"/>
            </p:nvSpPr>
            <p:spPr bwMode="auto">
              <a:xfrm>
                <a:off x="2690" y="2208"/>
                <a:ext cx="62" cy="154"/>
              </a:xfrm>
              <a:custGeom>
                <a:avLst/>
                <a:gdLst>
                  <a:gd name="T0" fmla="*/ 17 w 34"/>
                  <a:gd name="T1" fmla="*/ 85 h 85"/>
                  <a:gd name="T2" fmla="*/ 34 w 34"/>
                  <a:gd name="T3" fmla="*/ 75 h 85"/>
                  <a:gd name="T4" fmla="*/ 34 w 34"/>
                  <a:gd name="T5" fmla="*/ 17 h 85"/>
                  <a:gd name="T6" fmla="*/ 17 w 34"/>
                  <a:gd name="T7" fmla="*/ 0 h 85"/>
                  <a:gd name="T8" fmla="*/ 0 w 34"/>
                  <a:gd name="T9" fmla="*/ 17 h 85"/>
                  <a:gd name="T10" fmla="*/ 0 w 34"/>
                  <a:gd name="T11" fmla="*/ 75 h 85"/>
                  <a:gd name="T12" fmla="*/ 17 w 34"/>
                  <a:gd name="T13" fmla="*/ 85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" h="85">
                    <a:moveTo>
                      <a:pt x="17" y="85"/>
                    </a:moveTo>
                    <a:cubicBezTo>
                      <a:pt x="34" y="75"/>
                      <a:pt x="34" y="75"/>
                      <a:pt x="34" y="75"/>
                    </a:cubicBezTo>
                    <a:cubicBezTo>
                      <a:pt x="34" y="17"/>
                      <a:pt x="34" y="17"/>
                      <a:pt x="34" y="17"/>
                    </a:cubicBezTo>
                    <a:cubicBezTo>
                      <a:pt x="34" y="7"/>
                      <a:pt x="26" y="0"/>
                      <a:pt x="17" y="0"/>
                    </a:cubicBezTo>
                    <a:cubicBezTo>
                      <a:pt x="7" y="0"/>
                      <a:pt x="0" y="7"/>
                      <a:pt x="0" y="17"/>
                    </a:cubicBezTo>
                    <a:cubicBezTo>
                      <a:pt x="0" y="75"/>
                      <a:pt x="0" y="75"/>
                      <a:pt x="0" y="75"/>
                    </a:cubicBezTo>
                    <a:lnTo>
                      <a:pt x="17" y="85"/>
                    </a:lnTo>
                    <a:close/>
                  </a:path>
                </a:pathLst>
              </a:custGeom>
              <a:solidFill>
                <a:srgbClr val="6E46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97" name="išḻîḓé">
                <a:extLst>
                  <a:ext uri="{FF2B5EF4-FFF2-40B4-BE49-F238E27FC236}">
                    <a16:creationId xmlns:a16="http://schemas.microsoft.com/office/drawing/2014/main" id="{1AE9EEE8-DC51-4DDE-BDDF-FC8EA42368E9}"/>
                  </a:ext>
                </a:extLst>
              </p:cNvPr>
              <p:cNvSpPr/>
              <p:nvPr userDrawn="1"/>
            </p:nvSpPr>
            <p:spPr bwMode="auto">
              <a:xfrm>
                <a:off x="2571" y="1937"/>
                <a:ext cx="300" cy="392"/>
              </a:xfrm>
              <a:custGeom>
                <a:avLst/>
                <a:gdLst>
                  <a:gd name="T0" fmla="*/ 150 w 300"/>
                  <a:gd name="T1" fmla="*/ 392 h 392"/>
                  <a:gd name="T2" fmla="*/ 0 w 300"/>
                  <a:gd name="T3" fmla="*/ 307 h 392"/>
                  <a:gd name="T4" fmla="*/ 150 w 300"/>
                  <a:gd name="T5" fmla="*/ 0 h 392"/>
                  <a:gd name="T6" fmla="*/ 300 w 300"/>
                  <a:gd name="T7" fmla="*/ 307 h 392"/>
                  <a:gd name="T8" fmla="*/ 150 w 300"/>
                  <a:gd name="T9" fmla="*/ 392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0" h="392">
                    <a:moveTo>
                      <a:pt x="150" y="392"/>
                    </a:moveTo>
                    <a:lnTo>
                      <a:pt x="0" y="307"/>
                    </a:lnTo>
                    <a:lnTo>
                      <a:pt x="150" y="0"/>
                    </a:lnTo>
                    <a:lnTo>
                      <a:pt x="300" y="307"/>
                    </a:lnTo>
                    <a:lnTo>
                      <a:pt x="150" y="392"/>
                    </a:lnTo>
                    <a:close/>
                  </a:path>
                </a:pathLst>
              </a:custGeom>
              <a:solidFill>
                <a:srgbClr val="ACD1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98" name="íṥļiḋe">
                <a:extLst>
                  <a:ext uri="{FF2B5EF4-FFF2-40B4-BE49-F238E27FC236}">
                    <a16:creationId xmlns:a16="http://schemas.microsoft.com/office/drawing/2014/main" id="{415F12A9-198A-4B92-8D0C-3D637F304C3C}"/>
                  </a:ext>
                </a:extLst>
              </p:cNvPr>
              <p:cNvSpPr/>
              <p:nvPr userDrawn="1"/>
            </p:nvSpPr>
            <p:spPr bwMode="auto">
              <a:xfrm>
                <a:off x="2721" y="1937"/>
                <a:ext cx="150" cy="392"/>
              </a:xfrm>
              <a:custGeom>
                <a:avLst/>
                <a:gdLst>
                  <a:gd name="T0" fmla="*/ 0 w 150"/>
                  <a:gd name="T1" fmla="*/ 0 h 392"/>
                  <a:gd name="T2" fmla="*/ 150 w 150"/>
                  <a:gd name="T3" fmla="*/ 307 h 392"/>
                  <a:gd name="T4" fmla="*/ 0 w 150"/>
                  <a:gd name="T5" fmla="*/ 392 h 392"/>
                  <a:gd name="T6" fmla="*/ 0 w 150"/>
                  <a:gd name="T7" fmla="*/ 0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50" h="392">
                    <a:moveTo>
                      <a:pt x="0" y="0"/>
                    </a:moveTo>
                    <a:lnTo>
                      <a:pt x="150" y="307"/>
                    </a:lnTo>
                    <a:lnTo>
                      <a:pt x="0" y="39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0AB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99" name="îṣḻíḑè">
                <a:extLst>
                  <a:ext uri="{FF2B5EF4-FFF2-40B4-BE49-F238E27FC236}">
                    <a16:creationId xmlns:a16="http://schemas.microsoft.com/office/drawing/2014/main" id="{E0895DEF-7306-4DBB-AA8F-D82289D5301A}"/>
                  </a:ext>
                </a:extLst>
              </p:cNvPr>
              <p:cNvSpPr/>
              <p:nvPr userDrawn="1"/>
            </p:nvSpPr>
            <p:spPr bwMode="auto">
              <a:xfrm>
                <a:off x="3545" y="3183"/>
                <a:ext cx="62" cy="239"/>
              </a:xfrm>
              <a:custGeom>
                <a:avLst/>
                <a:gdLst>
                  <a:gd name="T0" fmla="*/ 34 w 34"/>
                  <a:gd name="T1" fmla="*/ 115 h 132"/>
                  <a:gd name="T2" fmla="*/ 17 w 34"/>
                  <a:gd name="T3" fmla="*/ 132 h 132"/>
                  <a:gd name="T4" fmla="*/ 17 w 34"/>
                  <a:gd name="T5" fmla="*/ 132 h 132"/>
                  <a:gd name="T6" fmla="*/ 0 w 34"/>
                  <a:gd name="T7" fmla="*/ 115 h 132"/>
                  <a:gd name="T8" fmla="*/ 0 w 34"/>
                  <a:gd name="T9" fmla="*/ 17 h 132"/>
                  <a:gd name="T10" fmla="*/ 17 w 34"/>
                  <a:gd name="T11" fmla="*/ 0 h 132"/>
                  <a:gd name="T12" fmla="*/ 17 w 34"/>
                  <a:gd name="T13" fmla="*/ 0 h 132"/>
                  <a:gd name="T14" fmla="*/ 34 w 34"/>
                  <a:gd name="T15" fmla="*/ 17 h 132"/>
                  <a:gd name="T16" fmla="*/ 34 w 34"/>
                  <a:gd name="T17" fmla="*/ 115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" h="132">
                    <a:moveTo>
                      <a:pt x="34" y="115"/>
                    </a:moveTo>
                    <a:cubicBezTo>
                      <a:pt x="34" y="124"/>
                      <a:pt x="27" y="132"/>
                      <a:pt x="17" y="132"/>
                    </a:cubicBezTo>
                    <a:cubicBezTo>
                      <a:pt x="17" y="132"/>
                      <a:pt x="17" y="132"/>
                      <a:pt x="17" y="132"/>
                    </a:cubicBezTo>
                    <a:cubicBezTo>
                      <a:pt x="8" y="132"/>
                      <a:pt x="0" y="124"/>
                      <a:pt x="0" y="115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8"/>
                      <a:pt x="8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27" y="0"/>
                      <a:pt x="34" y="8"/>
                      <a:pt x="34" y="17"/>
                    </a:cubicBezTo>
                    <a:lnTo>
                      <a:pt x="34" y="115"/>
                    </a:lnTo>
                    <a:close/>
                  </a:path>
                </a:pathLst>
              </a:custGeom>
              <a:solidFill>
                <a:srgbClr val="9162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00" name="îṥlïḋé">
                <a:extLst>
                  <a:ext uri="{FF2B5EF4-FFF2-40B4-BE49-F238E27FC236}">
                    <a16:creationId xmlns:a16="http://schemas.microsoft.com/office/drawing/2014/main" id="{D66FEF02-CCE2-4FE4-8F89-12C941CEC903}"/>
                  </a:ext>
                </a:extLst>
              </p:cNvPr>
              <p:cNvSpPr/>
              <p:nvPr userDrawn="1"/>
            </p:nvSpPr>
            <p:spPr bwMode="auto">
              <a:xfrm>
                <a:off x="3545" y="3183"/>
                <a:ext cx="62" cy="154"/>
              </a:xfrm>
              <a:custGeom>
                <a:avLst/>
                <a:gdLst>
                  <a:gd name="T0" fmla="*/ 17 w 34"/>
                  <a:gd name="T1" fmla="*/ 85 h 85"/>
                  <a:gd name="T2" fmla="*/ 34 w 34"/>
                  <a:gd name="T3" fmla="*/ 76 h 85"/>
                  <a:gd name="T4" fmla="*/ 34 w 34"/>
                  <a:gd name="T5" fmla="*/ 17 h 85"/>
                  <a:gd name="T6" fmla="*/ 17 w 34"/>
                  <a:gd name="T7" fmla="*/ 0 h 85"/>
                  <a:gd name="T8" fmla="*/ 0 w 34"/>
                  <a:gd name="T9" fmla="*/ 17 h 85"/>
                  <a:gd name="T10" fmla="*/ 0 w 34"/>
                  <a:gd name="T11" fmla="*/ 76 h 85"/>
                  <a:gd name="T12" fmla="*/ 17 w 34"/>
                  <a:gd name="T13" fmla="*/ 85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" h="85">
                    <a:moveTo>
                      <a:pt x="17" y="85"/>
                    </a:moveTo>
                    <a:cubicBezTo>
                      <a:pt x="34" y="76"/>
                      <a:pt x="34" y="76"/>
                      <a:pt x="34" y="76"/>
                    </a:cubicBezTo>
                    <a:cubicBezTo>
                      <a:pt x="34" y="17"/>
                      <a:pt x="34" y="17"/>
                      <a:pt x="34" y="17"/>
                    </a:cubicBezTo>
                    <a:cubicBezTo>
                      <a:pt x="34" y="8"/>
                      <a:pt x="27" y="0"/>
                      <a:pt x="17" y="0"/>
                    </a:cubicBezTo>
                    <a:cubicBezTo>
                      <a:pt x="8" y="0"/>
                      <a:pt x="0" y="8"/>
                      <a:pt x="0" y="17"/>
                    </a:cubicBezTo>
                    <a:cubicBezTo>
                      <a:pt x="0" y="76"/>
                      <a:pt x="0" y="76"/>
                      <a:pt x="0" y="76"/>
                    </a:cubicBezTo>
                    <a:lnTo>
                      <a:pt x="17" y="85"/>
                    </a:lnTo>
                    <a:close/>
                  </a:path>
                </a:pathLst>
              </a:custGeom>
              <a:solidFill>
                <a:srgbClr val="6E46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01" name="îṡ1ïḓé">
                <a:extLst>
                  <a:ext uri="{FF2B5EF4-FFF2-40B4-BE49-F238E27FC236}">
                    <a16:creationId xmlns:a16="http://schemas.microsoft.com/office/drawing/2014/main" id="{58F53C0E-CD4C-4093-A5C7-9AF544CA412C}"/>
                  </a:ext>
                </a:extLst>
              </p:cNvPr>
              <p:cNvSpPr/>
              <p:nvPr userDrawn="1"/>
            </p:nvSpPr>
            <p:spPr bwMode="auto">
              <a:xfrm>
                <a:off x="3426" y="2912"/>
                <a:ext cx="300" cy="394"/>
              </a:xfrm>
              <a:custGeom>
                <a:avLst/>
                <a:gdLst>
                  <a:gd name="T0" fmla="*/ 150 w 300"/>
                  <a:gd name="T1" fmla="*/ 394 h 394"/>
                  <a:gd name="T2" fmla="*/ 0 w 300"/>
                  <a:gd name="T3" fmla="*/ 307 h 394"/>
                  <a:gd name="T4" fmla="*/ 150 w 300"/>
                  <a:gd name="T5" fmla="*/ 0 h 394"/>
                  <a:gd name="T6" fmla="*/ 300 w 300"/>
                  <a:gd name="T7" fmla="*/ 307 h 394"/>
                  <a:gd name="T8" fmla="*/ 150 w 300"/>
                  <a:gd name="T9" fmla="*/ 394 h 3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0" h="394">
                    <a:moveTo>
                      <a:pt x="150" y="394"/>
                    </a:moveTo>
                    <a:lnTo>
                      <a:pt x="0" y="307"/>
                    </a:lnTo>
                    <a:lnTo>
                      <a:pt x="150" y="0"/>
                    </a:lnTo>
                    <a:lnTo>
                      <a:pt x="300" y="307"/>
                    </a:lnTo>
                    <a:lnTo>
                      <a:pt x="150" y="394"/>
                    </a:lnTo>
                    <a:close/>
                  </a:path>
                </a:pathLst>
              </a:custGeom>
              <a:solidFill>
                <a:srgbClr val="ACD1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02" name="îśļïdé">
                <a:extLst>
                  <a:ext uri="{FF2B5EF4-FFF2-40B4-BE49-F238E27FC236}">
                    <a16:creationId xmlns:a16="http://schemas.microsoft.com/office/drawing/2014/main" id="{3DE67B34-2B67-44AE-8213-48FEF5B6BA57}"/>
                  </a:ext>
                </a:extLst>
              </p:cNvPr>
              <p:cNvSpPr/>
              <p:nvPr userDrawn="1"/>
            </p:nvSpPr>
            <p:spPr bwMode="auto">
              <a:xfrm>
                <a:off x="3576" y="2912"/>
                <a:ext cx="150" cy="394"/>
              </a:xfrm>
              <a:custGeom>
                <a:avLst/>
                <a:gdLst>
                  <a:gd name="T0" fmla="*/ 0 w 150"/>
                  <a:gd name="T1" fmla="*/ 0 h 394"/>
                  <a:gd name="T2" fmla="*/ 150 w 150"/>
                  <a:gd name="T3" fmla="*/ 307 h 394"/>
                  <a:gd name="T4" fmla="*/ 0 w 150"/>
                  <a:gd name="T5" fmla="*/ 394 h 394"/>
                  <a:gd name="T6" fmla="*/ 0 w 150"/>
                  <a:gd name="T7" fmla="*/ 0 h 3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50" h="394">
                    <a:moveTo>
                      <a:pt x="0" y="0"/>
                    </a:moveTo>
                    <a:lnTo>
                      <a:pt x="150" y="307"/>
                    </a:lnTo>
                    <a:lnTo>
                      <a:pt x="0" y="39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0AB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03" name="îsľiḍê">
                <a:extLst>
                  <a:ext uri="{FF2B5EF4-FFF2-40B4-BE49-F238E27FC236}">
                    <a16:creationId xmlns:a16="http://schemas.microsoft.com/office/drawing/2014/main" id="{92FD86FA-2020-4FC9-9201-F5980257F979}"/>
                  </a:ext>
                </a:extLst>
              </p:cNvPr>
              <p:cNvSpPr/>
              <p:nvPr userDrawn="1"/>
            </p:nvSpPr>
            <p:spPr bwMode="auto">
              <a:xfrm>
                <a:off x="4505" y="2176"/>
                <a:ext cx="61" cy="237"/>
              </a:xfrm>
              <a:custGeom>
                <a:avLst/>
                <a:gdLst>
                  <a:gd name="T0" fmla="*/ 34 w 34"/>
                  <a:gd name="T1" fmla="*/ 114 h 131"/>
                  <a:gd name="T2" fmla="*/ 17 w 34"/>
                  <a:gd name="T3" fmla="*/ 131 h 131"/>
                  <a:gd name="T4" fmla="*/ 17 w 34"/>
                  <a:gd name="T5" fmla="*/ 131 h 131"/>
                  <a:gd name="T6" fmla="*/ 0 w 34"/>
                  <a:gd name="T7" fmla="*/ 114 h 131"/>
                  <a:gd name="T8" fmla="*/ 0 w 34"/>
                  <a:gd name="T9" fmla="*/ 17 h 131"/>
                  <a:gd name="T10" fmla="*/ 17 w 34"/>
                  <a:gd name="T11" fmla="*/ 0 h 131"/>
                  <a:gd name="T12" fmla="*/ 17 w 34"/>
                  <a:gd name="T13" fmla="*/ 0 h 131"/>
                  <a:gd name="T14" fmla="*/ 34 w 34"/>
                  <a:gd name="T15" fmla="*/ 17 h 131"/>
                  <a:gd name="T16" fmla="*/ 34 w 34"/>
                  <a:gd name="T17" fmla="*/ 114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" h="131">
                    <a:moveTo>
                      <a:pt x="34" y="114"/>
                    </a:moveTo>
                    <a:cubicBezTo>
                      <a:pt x="34" y="124"/>
                      <a:pt x="27" y="131"/>
                      <a:pt x="17" y="131"/>
                    </a:cubicBezTo>
                    <a:cubicBezTo>
                      <a:pt x="17" y="131"/>
                      <a:pt x="17" y="131"/>
                      <a:pt x="17" y="131"/>
                    </a:cubicBezTo>
                    <a:cubicBezTo>
                      <a:pt x="8" y="131"/>
                      <a:pt x="0" y="124"/>
                      <a:pt x="0" y="114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27" y="0"/>
                      <a:pt x="34" y="7"/>
                      <a:pt x="34" y="17"/>
                    </a:cubicBezTo>
                    <a:lnTo>
                      <a:pt x="34" y="114"/>
                    </a:lnTo>
                    <a:close/>
                  </a:path>
                </a:pathLst>
              </a:custGeom>
              <a:solidFill>
                <a:srgbClr val="9162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04" name="íšḷíḓê">
                <a:extLst>
                  <a:ext uri="{FF2B5EF4-FFF2-40B4-BE49-F238E27FC236}">
                    <a16:creationId xmlns:a16="http://schemas.microsoft.com/office/drawing/2014/main" id="{14482B42-AFD4-4C9E-B67A-9C99FA88EB26}"/>
                  </a:ext>
                </a:extLst>
              </p:cNvPr>
              <p:cNvSpPr/>
              <p:nvPr userDrawn="1"/>
            </p:nvSpPr>
            <p:spPr bwMode="auto">
              <a:xfrm>
                <a:off x="4505" y="2176"/>
                <a:ext cx="61" cy="153"/>
              </a:xfrm>
              <a:custGeom>
                <a:avLst/>
                <a:gdLst>
                  <a:gd name="T0" fmla="*/ 17 w 34"/>
                  <a:gd name="T1" fmla="*/ 85 h 85"/>
                  <a:gd name="T2" fmla="*/ 34 w 34"/>
                  <a:gd name="T3" fmla="*/ 75 h 85"/>
                  <a:gd name="T4" fmla="*/ 34 w 34"/>
                  <a:gd name="T5" fmla="*/ 17 h 85"/>
                  <a:gd name="T6" fmla="*/ 17 w 34"/>
                  <a:gd name="T7" fmla="*/ 0 h 85"/>
                  <a:gd name="T8" fmla="*/ 0 w 34"/>
                  <a:gd name="T9" fmla="*/ 17 h 85"/>
                  <a:gd name="T10" fmla="*/ 0 w 34"/>
                  <a:gd name="T11" fmla="*/ 75 h 85"/>
                  <a:gd name="T12" fmla="*/ 17 w 34"/>
                  <a:gd name="T13" fmla="*/ 85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" h="85">
                    <a:moveTo>
                      <a:pt x="17" y="85"/>
                    </a:moveTo>
                    <a:cubicBezTo>
                      <a:pt x="34" y="75"/>
                      <a:pt x="34" y="75"/>
                      <a:pt x="34" y="75"/>
                    </a:cubicBezTo>
                    <a:cubicBezTo>
                      <a:pt x="34" y="17"/>
                      <a:pt x="34" y="17"/>
                      <a:pt x="34" y="17"/>
                    </a:cubicBezTo>
                    <a:cubicBezTo>
                      <a:pt x="34" y="7"/>
                      <a:pt x="27" y="0"/>
                      <a:pt x="17" y="0"/>
                    </a:cubicBezTo>
                    <a:cubicBezTo>
                      <a:pt x="8" y="0"/>
                      <a:pt x="0" y="7"/>
                      <a:pt x="0" y="17"/>
                    </a:cubicBezTo>
                    <a:cubicBezTo>
                      <a:pt x="0" y="75"/>
                      <a:pt x="0" y="75"/>
                      <a:pt x="0" y="75"/>
                    </a:cubicBezTo>
                    <a:lnTo>
                      <a:pt x="17" y="85"/>
                    </a:lnTo>
                    <a:close/>
                  </a:path>
                </a:pathLst>
              </a:custGeom>
              <a:solidFill>
                <a:srgbClr val="6E46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05" name="íṧlîḋè">
                <a:extLst>
                  <a:ext uri="{FF2B5EF4-FFF2-40B4-BE49-F238E27FC236}">
                    <a16:creationId xmlns:a16="http://schemas.microsoft.com/office/drawing/2014/main" id="{F9F33BA5-098B-42A8-AC55-3A839FB3581A}"/>
                  </a:ext>
                </a:extLst>
              </p:cNvPr>
              <p:cNvSpPr/>
              <p:nvPr userDrawn="1"/>
            </p:nvSpPr>
            <p:spPr bwMode="auto">
              <a:xfrm>
                <a:off x="4386" y="1905"/>
                <a:ext cx="300" cy="392"/>
              </a:xfrm>
              <a:custGeom>
                <a:avLst/>
                <a:gdLst>
                  <a:gd name="T0" fmla="*/ 150 w 300"/>
                  <a:gd name="T1" fmla="*/ 392 h 392"/>
                  <a:gd name="T2" fmla="*/ 0 w 300"/>
                  <a:gd name="T3" fmla="*/ 305 h 392"/>
                  <a:gd name="T4" fmla="*/ 150 w 300"/>
                  <a:gd name="T5" fmla="*/ 0 h 392"/>
                  <a:gd name="T6" fmla="*/ 300 w 300"/>
                  <a:gd name="T7" fmla="*/ 305 h 392"/>
                  <a:gd name="T8" fmla="*/ 150 w 300"/>
                  <a:gd name="T9" fmla="*/ 392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0" h="392">
                    <a:moveTo>
                      <a:pt x="150" y="392"/>
                    </a:moveTo>
                    <a:lnTo>
                      <a:pt x="0" y="305"/>
                    </a:lnTo>
                    <a:lnTo>
                      <a:pt x="150" y="0"/>
                    </a:lnTo>
                    <a:lnTo>
                      <a:pt x="300" y="305"/>
                    </a:lnTo>
                    <a:lnTo>
                      <a:pt x="150" y="392"/>
                    </a:lnTo>
                    <a:close/>
                  </a:path>
                </a:pathLst>
              </a:custGeom>
              <a:solidFill>
                <a:srgbClr val="ACD1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06" name="îSļídè">
                <a:extLst>
                  <a:ext uri="{FF2B5EF4-FFF2-40B4-BE49-F238E27FC236}">
                    <a16:creationId xmlns:a16="http://schemas.microsoft.com/office/drawing/2014/main" id="{93BE52B4-52D4-4500-ADA4-05F353601555}"/>
                  </a:ext>
                </a:extLst>
              </p:cNvPr>
              <p:cNvSpPr/>
              <p:nvPr userDrawn="1"/>
            </p:nvSpPr>
            <p:spPr bwMode="auto">
              <a:xfrm>
                <a:off x="4536" y="1905"/>
                <a:ext cx="150" cy="392"/>
              </a:xfrm>
              <a:custGeom>
                <a:avLst/>
                <a:gdLst>
                  <a:gd name="T0" fmla="*/ 0 w 150"/>
                  <a:gd name="T1" fmla="*/ 0 h 392"/>
                  <a:gd name="T2" fmla="*/ 150 w 150"/>
                  <a:gd name="T3" fmla="*/ 305 h 392"/>
                  <a:gd name="T4" fmla="*/ 0 w 150"/>
                  <a:gd name="T5" fmla="*/ 392 h 392"/>
                  <a:gd name="T6" fmla="*/ 0 w 150"/>
                  <a:gd name="T7" fmla="*/ 0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50" h="392">
                    <a:moveTo>
                      <a:pt x="0" y="0"/>
                    </a:moveTo>
                    <a:lnTo>
                      <a:pt x="150" y="305"/>
                    </a:lnTo>
                    <a:lnTo>
                      <a:pt x="0" y="39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0AB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07" name="íṩḷïḑê">
                <a:extLst>
                  <a:ext uri="{FF2B5EF4-FFF2-40B4-BE49-F238E27FC236}">
                    <a16:creationId xmlns:a16="http://schemas.microsoft.com/office/drawing/2014/main" id="{24A836B4-8361-4A5E-A0BB-52B7E54C0AFC}"/>
                  </a:ext>
                </a:extLst>
              </p:cNvPr>
              <p:cNvSpPr/>
              <p:nvPr userDrawn="1"/>
            </p:nvSpPr>
            <p:spPr bwMode="auto">
              <a:xfrm>
                <a:off x="2477" y="2085"/>
                <a:ext cx="45" cy="181"/>
              </a:xfrm>
              <a:custGeom>
                <a:avLst/>
                <a:gdLst>
                  <a:gd name="T0" fmla="*/ 25 w 25"/>
                  <a:gd name="T1" fmla="*/ 87 h 100"/>
                  <a:gd name="T2" fmla="*/ 12 w 25"/>
                  <a:gd name="T3" fmla="*/ 100 h 100"/>
                  <a:gd name="T4" fmla="*/ 12 w 25"/>
                  <a:gd name="T5" fmla="*/ 100 h 100"/>
                  <a:gd name="T6" fmla="*/ 0 w 25"/>
                  <a:gd name="T7" fmla="*/ 87 h 100"/>
                  <a:gd name="T8" fmla="*/ 0 w 25"/>
                  <a:gd name="T9" fmla="*/ 13 h 100"/>
                  <a:gd name="T10" fmla="*/ 12 w 25"/>
                  <a:gd name="T11" fmla="*/ 0 h 100"/>
                  <a:gd name="T12" fmla="*/ 12 w 25"/>
                  <a:gd name="T13" fmla="*/ 0 h 100"/>
                  <a:gd name="T14" fmla="*/ 25 w 25"/>
                  <a:gd name="T15" fmla="*/ 13 h 100"/>
                  <a:gd name="T16" fmla="*/ 25 w 25"/>
                  <a:gd name="T17" fmla="*/ 87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100">
                    <a:moveTo>
                      <a:pt x="25" y="87"/>
                    </a:moveTo>
                    <a:cubicBezTo>
                      <a:pt x="25" y="94"/>
                      <a:pt x="19" y="100"/>
                      <a:pt x="12" y="100"/>
                    </a:cubicBezTo>
                    <a:cubicBezTo>
                      <a:pt x="12" y="100"/>
                      <a:pt x="12" y="100"/>
                      <a:pt x="12" y="100"/>
                    </a:cubicBezTo>
                    <a:cubicBezTo>
                      <a:pt x="5" y="100"/>
                      <a:pt x="0" y="94"/>
                      <a:pt x="0" y="87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6"/>
                      <a:pt x="5" y="0"/>
                      <a:pt x="12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9" y="0"/>
                      <a:pt x="25" y="6"/>
                      <a:pt x="25" y="13"/>
                    </a:cubicBezTo>
                    <a:lnTo>
                      <a:pt x="25" y="87"/>
                    </a:lnTo>
                    <a:close/>
                  </a:path>
                </a:pathLst>
              </a:custGeom>
              <a:solidFill>
                <a:srgbClr val="9162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08" name="îŝļíďè">
                <a:extLst>
                  <a:ext uri="{FF2B5EF4-FFF2-40B4-BE49-F238E27FC236}">
                    <a16:creationId xmlns:a16="http://schemas.microsoft.com/office/drawing/2014/main" id="{BD14DE76-B1C0-4218-ADB3-3441DC189081}"/>
                  </a:ext>
                </a:extLst>
              </p:cNvPr>
              <p:cNvSpPr/>
              <p:nvPr userDrawn="1"/>
            </p:nvSpPr>
            <p:spPr bwMode="auto">
              <a:xfrm>
                <a:off x="2477" y="2085"/>
                <a:ext cx="45" cy="118"/>
              </a:xfrm>
              <a:custGeom>
                <a:avLst/>
                <a:gdLst>
                  <a:gd name="T0" fmla="*/ 12 w 25"/>
                  <a:gd name="T1" fmla="*/ 65 h 65"/>
                  <a:gd name="T2" fmla="*/ 25 w 25"/>
                  <a:gd name="T3" fmla="*/ 57 h 65"/>
                  <a:gd name="T4" fmla="*/ 25 w 25"/>
                  <a:gd name="T5" fmla="*/ 13 h 65"/>
                  <a:gd name="T6" fmla="*/ 12 w 25"/>
                  <a:gd name="T7" fmla="*/ 0 h 65"/>
                  <a:gd name="T8" fmla="*/ 0 w 25"/>
                  <a:gd name="T9" fmla="*/ 13 h 65"/>
                  <a:gd name="T10" fmla="*/ 0 w 25"/>
                  <a:gd name="T11" fmla="*/ 57 h 65"/>
                  <a:gd name="T12" fmla="*/ 12 w 25"/>
                  <a:gd name="T13" fmla="*/ 65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65">
                    <a:moveTo>
                      <a:pt x="12" y="65"/>
                    </a:moveTo>
                    <a:cubicBezTo>
                      <a:pt x="25" y="57"/>
                      <a:pt x="25" y="57"/>
                      <a:pt x="25" y="57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6"/>
                      <a:pt x="19" y="0"/>
                      <a:pt x="12" y="0"/>
                    </a:cubicBezTo>
                    <a:cubicBezTo>
                      <a:pt x="5" y="0"/>
                      <a:pt x="0" y="6"/>
                      <a:pt x="0" y="13"/>
                    </a:cubicBezTo>
                    <a:cubicBezTo>
                      <a:pt x="0" y="57"/>
                      <a:pt x="0" y="57"/>
                      <a:pt x="0" y="57"/>
                    </a:cubicBezTo>
                    <a:lnTo>
                      <a:pt x="12" y="65"/>
                    </a:lnTo>
                    <a:close/>
                  </a:path>
                </a:pathLst>
              </a:custGeom>
              <a:solidFill>
                <a:srgbClr val="6E46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09" name="ïṥlíḑè">
                <a:extLst>
                  <a:ext uri="{FF2B5EF4-FFF2-40B4-BE49-F238E27FC236}">
                    <a16:creationId xmlns:a16="http://schemas.microsoft.com/office/drawing/2014/main" id="{F7E18A8D-93D0-402F-A483-E3D3266DDB85}"/>
                  </a:ext>
                </a:extLst>
              </p:cNvPr>
              <p:cNvSpPr/>
              <p:nvPr userDrawn="1"/>
            </p:nvSpPr>
            <p:spPr bwMode="auto">
              <a:xfrm>
                <a:off x="2385" y="1879"/>
                <a:ext cx="227" cy="299"/>
              </a:xfrm>
              <a:custGeom>
                <a:avLst/>
                <a:gdLst>
                  <a:gd name="T0" fmla="*/ 114 w 227"/>
                  <a:gd name="T1" fmla="*/ 299 h 299"/>
                  <a:gd name="T2" fmla="*/ 0 w 227"/>
                  <a:gd name="T3" fmla="*/ 233 h 299"/>
                  <a:gd name="T4" fmla="*/ 114 w 227"/>
                  <a:gd name="T5" fmla="*/ 0 h 299"/>
                  <a:gd name="T6" fmla="*/ 227 w 227"/>
                  <a:gd name="T7" fmla="*/ 233 h 299"/>
                  <a:gd name="T8" fmla="*/ 114 w 227"/>
                  <a:gd name="T9" fmla="*/ 299 h 2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7" h="299">
                    <a:moveTo>
                      <a:pt x="114" y="299"/>
                    </a:moveTo>
                    <a:lnTo>
                      <a:pt x="0" y="233"/>
                    </a:lnTo>
                    <a:lnTo>
                      <a:pt x="114" y="0"/>
                    </a:lnTo>
                    <a:lnTo>
                      <a:pt x="227" y="233"/>
                    </a:lnTo>
                    <a:lnTo>
                      <a:pt x="114" y="299"/>
                    </a:lnTo>
                    <a:close/>
                  </a:path>
                </a:pathLst>
              </a:custGeom>
              <a:solidFill>
                <a:srgbClr val="ACD1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10" name="ïśļiḍê">
                <a:extLst>
                  <a:ext uri="{FF2B5EF4-FFF2-40B4-BE49-F238E27FC236}">
                    <a16:creationId xmlns:a16="http://schemas.microsoft.com/office/drawing/2014/main" id="{354982D5-4CE1-4D80-813E-C2F4C7388236}"/>
                  </a:ext>
                </a:extLst>
              </p:cNvPr>
              <p:cNvSpPr/>
              <p:nvPr userDrawn="1"/>
            </p:nvSpPr>
            <p:spPr bwMode="auto">
              <a:xfrm>
                <a:off x="2499" y="1879"/>
                <a:ext cx="113" cy="299"/>
              </a:xfrm>
              <a:custGeom>
                <a:avLst/>
                <a:gdLst>
                  <a:gd name="T0" fmla="*/ 0 w 113"/>
                  <a:gd name="T1" fmla="*/ 0 h 299"/>
                  <a:gd name="T2" fmla="*/ 113 w 113"/>
                  <a:gd name="T3" fmla="*/ 233 h 299"/>
                  <a:gd name="T4" fmla="*/ 0 w 113"/>
                  <a:gd name="T5" fmla="*/ 299 h 299"/>
                  <a:gd name="T6" fmla="*/ 0 w 113"/>
                  <a:gd name="T7" fmla="*/ 0 h 2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3" h="299">
                    <a:moveTo>
                      <a:pt x="0" y="0"/>
                    </a:moveTo>
                    <a:lnTo>
                      <a:pt x="113" y="233"/>
                    </a:lnTo>
                    <a:lnTo>
                      <a:pt x="0" y="29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0AB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11" name="iš1iḋê">
                <a:extLst>
                  <a:ext uri="{FF2B5EF4-FFF2-40B4-BE49-F238E27FC236}">
                    <a16:creationId xmlns:a16="http://schemas.microsoft.com/office/drawing/2014/main" id="{FEB790AF-4989-4070-97AF-4D437D1CF75E}"/>
                  </a:ext>
                </a:extLst>
              </p:cNvPr>
              <p:cNvSpPr/>
              <p:nvPr userDrawn="1"/>
            </p:nvSpPr>
            <p:spPr bwMode="auto">
              <a:xfrm>
                <a:off x="4859" y="2348"/>
                <a:ext cx="494" cy="321"/>
              </a:xfrm>
              <a:custGeom>
                <a:avLst/>
                <a:gdLst>
                  <a:gd name="T0" fmla="*/ 273 w 273"/>
                  <a:gd name="T1" fmla="*/ 85 h 178"/>
                  <a:gd name="T2" fmla="*/ 273 w 273"/>
                  <a:gd name="T3" fmla="*/ 85 h 178"/>
                  <a:gd name="T4" fmla="*/ 273 w 273"/>
                  <a:gd name="T5" fmla="*/ 84 h 178"/>
                  <a:gd name="T6" fmla="*/ 273 w 273"/>
                  <a:gd name="T7" fmla="*/ 83 h 178"/>
                  <a:gd name="T8" fmla="*/ 273 w 273"/>
                  <a:gd name="T9" fmla="*/ 83 h 178"/>
                  <a:gd name="T10" fmla="*/ 273 w 273"/>
                  <a:gd name="T11" fmla="*/ 82 h 178"/>
                  <a:gd name="T12" fmla="*/ 273 w 273"/>
                  <a:gd name="T13" fmla="*/ 82 h 178"/>
                  <a:gd name="T14" fmla="*/ 273 w 273"/>
                  <a:gd name="T15" fmla="*/ 81 h 178"/>
                  <a:gd name="T16" fmla="*/ 273 w 273"/>
                  <a:gd name="T17" fmla="*/ 80 h 178"/>
                  <a:gd name="T18" fmla="*/ 273 w 273"/>
                  <a:gd name="T19" fmla="*/ 80 h 178"/>
                  <a:gd name="T20" fmla="*/ 128 w 273"/>
                  <a:gd name="T21" fmla="*/ 3 h 178"/>
                  <a:gd name="T22" fmla="*/ 0 w 273"/>
                  <a:gd name="T23" fmla="*/ 80 h 178"/>
                  <a:gd name="T24" fmla="*/ 0 w 273"/>
                  <a:gd name="T25" fmla="*/ 80 h 178"/>
                  <a:gd name="T26" fmla="*/ 0 w 273"/>
                  <a:gd name="T27" fmla="*/ 81 h 178"/>
                  <a:gd name="T28" fmla="*/ 0 w 273"/>
                  <a:gd name="T29" fmla="*/ 82 h 178"/>
                  <a:gd name="T30" fmla="*/ 0 w 273"/>
                  <a:gd name="T31" fmla="*/ 82 h 178"/>
                  <a:gd name="T32" fmla="*/ 0 w 273"/>
                  <a:gd name="T33" fmla="*/ 83 h 178"/>
                  <a:gd name="T34" fmla="*/ 0 w 273"/>
                  <a:gd name="T35" fmla="*/ 83 h 178"/>
                  <a:gd name="T36" fmla="*/ 0 w 273"/>
                  <a:gd name="T37" fmla="*/ 84 h 178"/>
                  <a:gd name="T38" fmla="*/ 0 w 273"/>
                  <a:gd name="T39" fmla="*/ 85 h 178"/>
                  <a:gd name="T40" fmla="*/ 0 w 273"/>
                  <a:gd name="T41" fmla="*/ 85 h 178"/>
                  <a:gd name="T42" fmla="*/ 0 w 273"/>
                  <a:gd name="T43" fmla="*/ 86 h 178"/>
                  <a:gd name="T44" fmla="*/ 0 w 273"/>
                  <a:gd name="T45" fmla="*/ 86 h 178"/>
                  <a:gd name="T46" fmla="*/ 0 w 273"/>
                  <a:gd name="T47" fmla="*/ 87 h 178"/>
                  <a:gd name="T48" fmla="*/ 0 w 273"/>
                  <a:gd name="T49" fmla="*/ 88 h 178"/>
                  <a:gd name="T50" fmla="*/ 0 w 273"/>
                  <a:gd name="T51" fmla="*/ 88 h 178"/>
                  <a:gd name="T52" fmla="*/ 0 w 273"/>
                  <a:gd name="T53" fmla="*/ 89 h 178"/>
                  <a:gd name="T54" fmla="*/ 0 w 273"/>
                  <a:gd name="T55" fmla="*/ 89 h 178"/>
                  <a:gd name="T56" fmla="*/ 0 w 273"/>
                  <a:gd name="T57" fmla="*/ 90 h 178"/>
                  <a:gd name="T58" fmla="*/ 0 w 273"/>
                  <a:gd name="T59" fmla="*/ 91 h 178"/>
                  <a:gd name="T60" fmla="*/ 0 w 273"/>
                  <a:gd name="T61" fmla="*/ 91 h 178"/>
                  <a:gd name="T62" fmla="*/ 0 w 273"/>
                  <a:gd name="T63" fmla="*/ 92 h 178"/>
                  <a:gd name="T64" fmla="*/ 0 w 273"/>
                  <a:gd name="T65" fmla="*/ 92 h 178"/>
                  <a:gd name="T66" fmla="*/ 0 w 273"/>
                  <a:gd name="T67" fmla="*/ 93 h 178"/>
                  <a:gd name="T68" fmla="*/ 0 w 273"/>
                  <a:gd name="T69" fmla="*/ 94 h 178"/>
                  <a:gd name="T70" fmla="*/ 0 w 273"/>
                  <a:gd name="T71" fmla="*/ 94 h 178"/>
                  <a:gd name="T72" fmla="*/ 0 w 273"/>
                  <a:gd name="T73" fmla="*/ 95 h 178"/>
                  <a:gd name="T74" fmla="*/ 0 w 273"/>
                  <a:gd name="T75" fmla="*/ 95 h 178"/>
                  <a:gd name="T76" fmla="*/ 0 w 273"/>
                  <a:gd name="T77" fmla="*/ 96 h 178"/>
                  <a:gd name="T78" fmla="*/ 0 w 273"/>
                  <a:gd name="T79" fmla="*/ 97 h 178"/>
                  <a:gd name="T80" fmla="*/ 0 w 273"/>
                  <a:gd name="T81" fmla="*/ 97 h 178"/>
                  <a:gd name="T82" fmla="*/ 0 w 273"/>
                  <a:gd name="T83" fmla="*/ 98 h 178"/>
                  <a:gd name="T84" fmla="*/ 270 w 273"/>
                  <a:gd name="T85" fmla="*/ 103 h 178"/>
                  <a:gd name="T86" fmla="*/ 273 w 273"/>
                  <a:gd name="T87" fmla="*/ 98 h 178"/>
                  <a:gd name="T88" fmla="*/ 273 w 273"/>
                  <a:gd name="T89" fmla="*/ 97 h 178"/>
                  <a:gd name="T90" fmla="*/ 273 w 273"/>
                  <a:gd name="T91" fmla="*/ 96 h 178"/>
                  <a:gd name="T92" fmla="*/ 273 w 273"/>
                  <a:gd name="T93" fmla="*/ 96 h 178"/>
                  <a:gd name="T94" fmla="*/ 273 w 273"/>
                  <a:gd name="T95" fmla="*/ 95 h 178"/>
                  <a:gd name="T96" fmla="*/ 273 w 273"/>
                  <a:gd name="T97" fmla="*/ 95 h 178"/>
                  <a:gd name="T98" fmla="*/ 273 w 273"/>
                  <a:gd name="T99" fmla="*/ 94 h 178"/>
                  <a:gd name="T100" fmla="*/ 273 w 273"/>
                  <a:gd name="T101" fmla="*/ 93 h 178"/>
                  <a:gd name="T102" fmla="*/ 273 w 273"/>
                  <a:gd name="T103" fmla="*/ 93 h 178"/>
                  <a:gd name="T104" fmla="*/ 273 w 273"/>
                  <a:gd name="T105" fmla="*/ 92 h 178"/>
                  <a:gd name="T106" fmla="*/ 273 w 273"/>
                  <a:gd name="T107" fmla="*/ 92 h 178"/>
                  <a:gd name="T108" fmla="*/ 273 w 273"/>
                  <a:gd name="T109" fmla="*/ 91 h 178"/>
                  <a:gd name="T110" fmla="*/ 273 w 273"/>
                  <a:gd name="T111" fmla="*/ 90 h 178"/>
                  <a:gd name="T112" fmla="*/ 273 w 273"/>
                  <a:gd name="T113" fmla="*/ 90 h 178"/>
                  <a:gd name="T114" fmla="*/ 273 w 273"/>
                  <a:gd name="T115" fmla="*/ 89 h 178"/>
                  <a:gd name="T116" fmla="*/ 273 w 273"/>
                  <a:gd name="T117" fmla="*/ 89 h 178"/>
                  <a:gd name="T118" fmla="*/ 273 w 273"/>
                  <a:gd name="T119" fmla="*/ 88 h 178"/>
                  <a:gd name="T120" fmla="*/ 273 w 273"/>
                  <a:gd name="T121" fmla="*/ 87 h 178"/>
                  <a:gd name="T122" fmla="*/ 273 w 273"/>
                  <a:gd name="T123" fmla="*/ 87 h 178"/>
                  <a:gd name="T124" fmla="*/ 273 w 273"/>
                  <a:gd name="T125" fmla="*/ 86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273" h="178">
                    <a:moveTo>
                      <a:pt x="273" y="86"/>
                    </a:moveTo>
                    <a:cubicBezTo>
                      <a:pt x="273" y="86"/>
                      <a:pt x="273" y="86"/>
                      <a:pt x="273" y="86"/>
                    </a:cubicBezTo>
                    <a:cubicBezTo>
                      <a:pt x="273" y="86"/>
                      <a:pt x="273" y="85"/>
                      <a:pt x="273" y="85"/>
                    </a:cubicBezTo>
                    <a:cubicBezTo>
                      <a:pt x="273" y="85"/>
                      <a:pt x="273" y="85"/>
                      <a:pt x="273" y="85"/>
                    </a:cubicBezTo>
                    <a:cubicBezTo>
                      <a:pt x="273" y="85"/>
                      <a:pt x="273" y="85"/>
                      <a:pt x="273" y="85"/>
                    </a:cubicBezTo>
                    <a:cubicBezTo>
                      <a:pt x="273" y="85"/>
                      <a:pt x="273" y="85"/>
                      <a:pt x="273" y="85"/>
                    </a:cubicBezTo>
                    <a:cubicBezTo>
                      <a:pt x="273" y="85"/>
                      <a:pt x="273" y="85"/>
                      <a:pt x="273" y="85"/>
                    </a:cubicBezTo>
                    <a:cubicBezTo>
                      <a:pt x="273" y="85"/>
                      <a:pt x="273" y="85"/>
                      <a:pt x="273" y="85"/>
                    </a:cubicBezTo>
                    <a:cubicBezTo>
                      <a:pt x="273" y="85"/>
                      <a:pt x="273" y="85"/>
                      <a:pt x="273" y="85"/>
                    </a:cubicBezTo>
                    <a:cubicBezTo>
                      <a:pt x="273" y="85"/>
                      <a:pt x="273" y="85"/>
                      <a:pt x="273" y="85"/>
                    </a:cubicBezTo>
                    <a:cubicBezTo>
                      <a:pt x="273" y="85"/>
                      <a:pt x="273" y="85"/>
                      <a:pt x="273" y="85"/>
                    </a:cubicBezTo>
                    <a:cubicBezTo>
                      <a:pt x="273" y="85"/>
                      <a:pt x="273" y="85"/>
                      <a:pt x="273" y="85"/>
                    </a:cubicBezTo>
                    <a:cubicBezTo>
                      <a:pt x="273" y="85"/>
                      <a:pt x="273" y="85"/>
                      <a:pt x="273" y="85"/>
                    </a:cubicBezTo>
                    <a:cubicBezTo>
                      <a:pt x="273" y="85"/>
                      <a:pt x="273" y="85"/>
                      <a:pt x="273" y="85"/>
                    </a:cubicBezTo>
                    <a:cubicBezTo>
                      <a:pt x="273" y="85"/>
                      <a:pt x="273" y="85"/>
                      <a:pt x="273" y="85"/>
                    </a:cubicBezTo>
                    <a:cubicBezTo>
                      <a:pt x="273" y="85"/>
                      <a:pt x="273" y="85"/>
                      <a:pt x="273" y="85"/>
                    </a:cubicBezTo>
                    <a:cubicBezTo>
                      <a:pt x="273" y="84"/>
                      <a:pt x="273" y="84"/>
                      <a:pt x="273" y="84"/>
                    </a:cubicBezTo>
                    <a:cubicBezTo>
                      <a:pt x="273" y="84"/>
                      <a:pt x="273" y="84"/>
                      <a:pt x="273" y="84"/>
                    </a:cubicBezTo>
                    <a:cubicBezTo>
                      <a:pt x="273" y="84"/>
                      <a:pt x="273" y="84"/>
                      <a:pt x="273" y="84"/>
                    </a:cubicBezTo>
                    <a:cubicBezTo>
                      <a:pt x="273" y="84"/>
                      <a:pt x="273" y="84"/>
                      <a:pt x="273" y="84"/>
                    </a:cubicBezTo>
                    <a:cubicBezTo>
                      <a:pt x="273" y="84"/>
                      <a:pt x="273" y="84"/>
                      <a:pt x="273" y="84"/>
                    </a:cubicBezTo>
                    <a:cubicBezTo>
                      <a:pt x="273" y="84"/>
                      <a:pt x="273" y="84"/>
                      <a:pt x="273" y="84"/>
                    </a:cubicBezTo>
                    <a:cubicBezTo>
                      <a:pt x="273" y="84"/>
                      <a:pt x="273" y="84"/>
                      <a:pt x="273" y="84"/>
                    </a:cubicBezTo>
                    <a:cubicBezTo>
                      <a:pt x="273" y="84"/>
                      <a:pt x="273" y="84"/>
                      <a:pt x="273" y="84"/>
                    </a:cubicBezTo>
                    <a:cubicBezTo>
                      <a:pt x="273" y="84"/>
                      <a:pt x="273" y="84"/>
                      <a:pt x="273" y="84"/>
                    </a:cubicBezTo>
                    <a:cubicBezTo>
                      <a:pt x="273" y="84"/>
                      <a:pt x="273" y="84"/>
                      <a:pt x="273" y="84"/>
                    </a:cubicBezTo>
                    <a:cubicBezTo>
                      <a:pt x="273" y="84"/>
                      <a:pt x="273" y="84"/>
                      <a:pt x="273" y="84"/>
                    </a:cubicBezTo>
                    <a:cubicBezTo>
                      <a:pt x="273" y="84"/>
                      <a:pt x="273" y="84"/>
                      <a:pt x="273" y="84"/>
                    </a:cubicBezTo>
                    <a:cubicBezTo>
                      <a:pt x="273" y="84"/>
                      <a:pt x="273" y="84"/>
                      <a:pt x="273" y="84"/>
                    </a:cubicBezTo>
                    <a:cubicBezTo>
                      <a:pt x="273" y="83"/>
                      <a:pt x="273" y="83"/>
                      <a:pt x="273" y="83"/>
                    </a:cubicBezTo>
                    <a:cubicBezTo>
                      <a:pt x="273" y="83"/>
                      <a:pt x="273" y="83"/>
                      <a:pt x="273" y="83"/>
                    </a:cubicBezTo>
                    <a:cubicBezTo>
                      <a:pt x="273" y="83"/>
                      <a:pt x="273" y="83"/>
                      <a:pt x="273" y="83"/>
                    </a:cubicBezTo>
                    <a:cubicBezTo>
                      <a:pt x="273" y="83"/>
                      <a:pt x="273" y="83"/>
                      <a:pt x="273" y="83"/>
                    </a:cubicBezTo>
                    <a:cubicBezTo>
                      <a:pt x="273" y="83"/>
                      <a:pt x="273" y="83"/>
                      <a:pt x="273" y="83"/>
                    </a:cubicBezTo>
                    <a:cubicBezTo>
                      <a:pt x="273" y="83"/>
                      <a:pt x="273" y="83"/>
                      <a:pt x="273" y="83"/>
                    </a:cubicBezTo>
                    <a:cubicBezTo>
                      <a:pt x="273" y="83"/>
                      <a:pt x="273" y="83"/>
                      <a:pt x="273" y="83"/>
                    </a:cubicBezTo>
                    <a:cubicBezTo>
                      <a:pt x="273" y="83"/>
                      <a:pt x="273" y="83"/>
                      <a:pt x="273" y="83"/>
                    </a:cubicBezTo>
                    <a:cubicBezTo>
                      <a:pt x="273" y="83"/>
                      <a:pt x="273" y="83"/>
                      <a:pt x="273" y="83"/>
                    </a:cubicBezTo>
                    <a:cubicBezTo>
                      <a:pt x="273" y="83"/>
                      <a:pt x="273" y="83"/>
                      <a:pt x="273" y="83"/>
                    </a:cubicBezTo>
                    <a:cubicBezTo>
                      <a:pt x="273" y="83"/>
                      <a:pt x="273" y="83"/>
                      <a:pt x="273" y="83"/>
                    </a:cubicBezTo>
                    <a:cubicBezTo>
                      <a:pt x="273" y="83"/>
                      <a:pt x="273" y="83"/>
                      <a:pt x="273" y="83"/>
                    </a:cubicBezTo>
                    <a:cubicBezTo>
                      <a:pt x="273" y="83"/>
                      <a:pt x="273" y="83"/>
                      <a:pt x="273" y="83"/>
                    </a:cubicBezTo>
                    <a:cubicBezTo>
                      <a:pt x="273" y="83"/>
                      <a:pt x="273" y="82"/>
                      <a:pt x="273" y="82"/>
                    </a:cubicBezTo>
                    <a:cubicBezTo>
                      <a:pt x="273" y="82"/>
                      <a:pt x="273" y="82"/>
                      <a:pt x="273" y="82"/>
                    </a:cubicBezTo>
                    <a:cubicBezTo>
                      <a:pt x="273" y="82"/>
                      <a:pt x="273" y="82"/>
                      <a:pt x="273" y="82"/>
                    </a:cubicBezTo>
                    <a:cubicBezTo>
                      <a:pt x="273" y="82"/>
                      <a:pt x="273" y="82"/>
                      <a:pt x="273" y="82"/>
                    </a:cubicBezTo>
                    <a:cubicBezTo>
                      <a:pt x="273" y="82"/>
                      <a:pt x="273" y="82"/>
                      <a:pt x="273" y="82"/>
                    </a:cubicBezTo>
                    <a:cubicBezTo>
                      <a:pt x="273" y="82"/>
                      <a:pt x="273" y="82"/>
                      <a:pt x="273" y="82"/>
                    </a:cubicBezTo>
                    <a:cubicBezTo>
                      <a:pt x="273" y="82"/>
                      <a:pt x="273" y="82"/>
                      <a:pt x="273" y="82"/>
                    </a:cubicBezTo>
                    <a:cubicBezTo>
                      <a:pt x="273" y="82"/>
                      <a:pt x="273" y="82"/>
                      <a:pt x="273" y="82"/>
                    </a:cubicBezTo>
                    <a:cubicBezTo>
                      <a:pt x="273" y="82"/>
                      <a:pt x="273" y="82"/>
                      <a:pt x="273" y="82"/>
                    </a:cubicBezTo>
                    <a:cubicBezTo>
                      <a:pt x="273" y="82"/>
                      <a:pt x="273" y="82"/>
                      <a:pt x="273" y="82"/>
                    </a:cubicBezTo>
                    <a:cubicBezTo>
                      <a:pt x="273" y="82"/>
                      <a:pt x="273" y="82"/>
                      <a:pt x="273" y="82"/>
                    </a:cubicBezTo>
                    <a:cubicBezTo>
                      <a:pt x="273" y="82"/>
                      <a:pt x="273" y="82"/>
                      <a:pt x="273" y="82"/>
                    </a:cubicBezTo>
                    <a:cubicBezTo>
                      <a:pt x="273" y="82"/>
                      <a:pt x="273" y="82"/>
                      <a:pt x="273" y="82"/>
                    </a:cubicBezTo>
                    <a:cubicBezTo>
                      <a:pt x="273" y="82"/>
                      <a:pt x="273" y="82"/>
                      <a:pt x="273" y="82"/>
                    </a:cubicBezTo>
                    <a:cubicBezTo>
                      <a:pt x="273" y="81"/>
                      <a:pt x="273" y="81"/>
                      <a:pt x="273" y="81"/>
                    </a:cubicBezTo>
                    <a:cubicBezTo>
                      <a:pt x="273" y="81"/>
                      <a:pt x="273" y="81"/>
                      <a:pt x="273" y="81"/>
                    </a:cubicBezTo>
                    <a:cubicBezTo>
                      <a:pt x="273" y="81"/>
                      <a:pt x="273" y="81"/>
                      <a:pt x="273" y="81"/>
                    </a:cubicBezTo>
                    <a:cubicBezTo>
                      <a:pt x="273" y="81"/>
                      <a:pt x="273" y="81"/>
                      <a:pt x="273" y="81"/>
                    </a:cubicBezTo>
                    <a:cubicBezTo>
                      <a:pt x="273" y="81"/>
                      <a:pt x="273" y="81"/>
                      <a:pt x="273" y="81"/>
                    </a:cubicBezTo>
                    <a:cubicBezTo>
                      <a:pt x="273" y="81"/>
                      <a:pt x="273" y="81"/>
                      <a:pt x="273" y="81"/>
                    </a:cubicBezTo>
                    <a:cubicBezTo>
                      <a:pt x="273" y="81"/>
                      <a:pt x="273" y="81"/>
                      <a:pt x="273" y="81"/>
                    </a:cubicBezTo>
                    <a:cubicBezTo>
                      <a:pt x="273" y="81"/>
                      <a:pt x="273" y="81"/>
                      <a:pt x="273" y="81"/>
                    </a:cubicBezTo>
                    <a:cubicBezTo>
                      <a:pt x="273" y="81"/>
                      <a:pt x="273" y="81"/>
                      <a:pt x="273" y="81"/>
                    </a:cubicBezTo>
                    <a:cubicBezTo>
                      <a:pt x="273" y="81"/>
                      <a:pt x="273" y="81"/>
                      <a:pt x="273" y="81"/>
                    </a:cubicBezTo>
                    <a:cubicBezTo>
                      <a:pt x="273" y="81"/>
                      <a:pt x="273" y="81"/>
                      <a:pt x="273" y="81"/>
                    </a:cubicBezTo>
                    <a:cubicBezTo>
                      <a:pt x="273" y="81"/>
                      <a:pt x="273" y="81"/>
                      <a:pt x="273" y="81"/>
                    </a:cubicBezTo>
                    <a:cubicBezTo>
                      <a:pt x="273" y="81"/>
                      <a:pt x="273" y="81"/>
                      <a:pt x="273" y="81"/>
                    </a:cubicBezTo>
                    <a:cubicBezTo>
                      <a:pt x="273" y="81"/>
                      <a:pt x="273" y="80"/>
                      <a:pt x="273" y="80"/>
                    </a:cubicBezTo>
                    <a:cubicBezTo>
                      <a:pt x="273" y="80"/>
                      <a:pt x="273" y="80"/>
                      <a:pt x="273" y="80"/>
                    </a:cubicBezTo>
                    <a:cubicBezTo>
                      <a:pt x="273" y="80"/>
                      <a:pt x="273" y="80"/>
                      <a:pt x="273" y="80"/>
                    </a:cubicBezTo>
                    <a:cubicBezTo>
                      <a:pt x="273" y="80"/>
                      <a:pt x="273" y="80"/>
                      <a:pt x="273" y="80"/>
                    </a:cubicBezTo>
                    <a:cubicBezTo>
                      <a:pt x="273" y="80"/>
                      <a:pt x="273" y="80"/>
                      <a:pt x="273" y="80"/>
                    </a:cubicBezTo>
                    <a:cubicBezTo>
                      <a:pt x="273" y="80"/>
                      <a:pt x="273" y="80"/>
                      <a:pt x="273" y="80"/>
                    </a:cubicBezTo>
                    <a:cubicBezTo>
                      <a:pt x="273" y="80"/>
                      <a:pt x="273" y="80"/>
                      <a:pt x="273" y="80"/>
                    </a:cubicBezTo>
                    <a:cubicBezTo>
                      <a:pt x="273" y="80"/>
                      <a:pt x="273" y="80"/>
                      <a:pt x="273" y="80"/>
                    </a:cubicBezTo>
                    <a:cubicBezTo>
                      <a:pt x="273" y="80"/>
                      <a:pt x="273" y="80"/>
                      <a:pt x="273" y="80"/>
                    </a:cubicBezTo>
                    <a:cubicBezTo>
                      <a:pt x="273" y="80"/>
                      <a:pt x="273" y="80"/>
                      <a:pt x="273" y="80"/>
                    </a:cubicBezTo>
                    <a:cubicBezTo>
                      <a:pt x="273" y="80"/>
                      <a:pt x="273" y="80"/>
                      <a:pt x="273" y="80"/>
                    </a:cubicBezTo>
                    <a:cubicBezTo>
                      <a:pt x="273" y="80"/>
                      <a:pt x="273" y="80"/>
                      <a:pt x="273" y="80"/>
                    </a:cubicBezTo>
                    <a:cubicBezTo>
                      <a:pt x="273" y="80"/>
                      <a:pt x="273" y="80"/>
                      <a:pt x="273" y="80"/>
                    </a:cubicBezTo>
                    <a:cubicBezTo>
                      <a:pt x="273" y="80"/>
                      <a:pt x="273" y="79"/>
                      <a:pt x="273" y="79"/>
                    </a:cubicBezTo>
                    <a:cubicBezTo>
                      <a:pt x="273" y="79"/>
                      <a:pt x="273" y="79"/>
                      <a:pt x="273" y="79"/>
                    </a:cubicBezTo>
                    <a:cubicBezTo>
                      <a:pt x="273" y="79"/>
                      <a:pt x="273" y="79"/>
                      <a:pt x="273" y="79"/>
                    </a:cubicBezTo>
                    <a:cubicBezTo>
                      <a:pt x="273" y="78"/>
                      <a:pt x="272" y="76"/>
                      <a:pt x="270" y="74"/>
                    </a:cubicBezTo>
                    <a:cubicBezTo>
                      <a:pt x="145" y="3"/>
                      <a:pt x="145" y="3"/>
                      <a:pt x="145" y="3"/>
                    </a:cubicBezTo>
                    <a:cubicBezTo>
                      <a:pt x="140" y="0"/>
                      <a:pt x="133" y="0"/>
                      <a:pt x="128" y="3"/>
                    </a:cubicBezTo>
                    <a:cubicBezTo>
                      <a:pt x="4" y="74"/>
                      <a:pt x="4" y="74"/>
                      <a:pt x="4" y="74"/>
                    </a:cubicBezTo>
                    <a:cubicBezTo>
                      <a:pt x="1" y="76"/>
                      <a:pt x="0" y="78"/>
                      <a:pt x="0" y="79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80"/>
                      <a:pt x="0" y="80"/>
                      <a:pt x="0" y="80"/>
                    </a:cubicBezTo>
                    <a:cubicBezTo>
                      <a:pt x="0" y="80"/>
                      <a:pt x="0" y="80"/>
                      <a:pt x="0" y="80"/>
                    </a:cubicBezTo>
                    <a:cubicBezTo>
                      <a:pt x="0" y="80"/>
                      <a:pt x="0" y="80"/>
                      <a:pt x="0" y="80"/>
                    </a:cubicBezTo>
                    <a:cubicBezTo>
                      <a:pt x="0" y="80"/>
                      <a:pt x="0" y="80"/>
                      <a:pt x="0" y="80"/>
                    </a:cubicBezTo>
                    <a:cubicBezTo>
                      <a:pt x="0" y="80"/>
                      <a:pt x="0" y="80"/>
                      <a:pt x="0" y="80"/>
                    </a:cubicBezTo>
                    <a:cubicBezTo>
                      <a:pt x="0" y="80"/>
                      <a:pt x="0" y="80"/>
                      <a:pt x="0" y="80"/>
                    </a:cubicBezTo>
                    <a:cubicBezTo>
                      <a:pt x="0" y="80"/>
                      <a:pt x="0" y="80"/>
                      <a:pt x="0" y="80"/>
                    </a:cubicBezTo>
                    <a:cubicBezTo>
                      <a:pt x="0" y="80"/>
                      <a:pt x="0" y="80"/>
                      <a:pt x="0" y="80"/>
                    </a:cubicBezTo>
                    <a:cubicBezTo>
                      <a:pt x="0" y="80"/>
                      <a:pt x="0" y="80"/>
                      <a:pt x="0" y="80"/>
                    </a:cubicBezTo>
                    <a:cubicBezTo>
                      <a:pt x="0" y="80"/>
                      <a:pt x="0" y="80"/>
                      <a:pt x="0" y="80"/>
                    </a:cubicBezTo>
                    <a:cubicBezTo>
                      <a:pt x="0" y="80"/>
                      <a:pt x="0" y="80"/>
                      <a:pt x="0" y="80"/>
                    </a:cubicBezTo>
                    <a:cubicBezTo>
                      <a:pt x="0" y="80"/>
                      <a:pt x="0" y="80"/>
                      <a:pt x="0" y="80"/>
                    </a:cubicBezTo>
                    <a:cubicBezTo>
                      <a:pt x="0" y="80"/>
                      <a:pt x="0" y="80"/>
                      <a:pt x="0" y="80"/>
                    </a:cubicBezTo>
                    <a:cubicBezTo>
                      <a:pt x="0" y="80"/>
                      <a:pt x="0" y="81"/>
                      <a:pt x="0" y="81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0" y="81"/>
                      <a:pt x="0" y="81"/>
                      <a:pt x="0" y="82"/>
                    </a:cubicBezTo>
                    <a:cubicBezTo>
                      <a:pt x="0" y="82"/>
                      <a:pt x="0" y="82"/>
                      <a:pt x="0" y="82"/>
                    </a:cubicBezTo>
                    <a:cubicBezTo>
                      <a:pt x="0" y="82"/>
                      <a:pt x="0" y="82"/>
                      <a:pt x="0" y="82"/>
                    </a:cubicBezTo>
                    <a:cubicBezTo>
                      <a:pt x="0" y="82"/>
                      <a:pt x="0" y="82"/>
                      <a:pt x="0" y="82"/>
                    </a:cubicBezTo>
                    <a:cubicBezTo>
                      <a:pt x="0" y="82"/>
                      <a:pt x="0" y="82"/>
                      <a:pt x="0" y="82"/>
                    </a:cubicBezTo>
                    <a:cubicBezTo>
                      <a:pt x="0" y="82"/>
                      <a:pt x="0" y="82"/>
                      <a:pt x="0" y="82"/>
                    </a:cubicBezTo>
                    <a:cubicBezTo>
                      <a:pt x="0" y="82"/>
                      <a:pt x="0" y="82"/>
                      <a:pt x="0" y="82"/>
                    </a:cubicBezTo>
                    <a:cubicBezTo>
                      <a:pt x="0" y="82"/>
                      <a:pt x="0" y="82"/>
                      <a:pt x="0" y="82"/>
                    </a:cubicBezTo>
                    <a:cubicBezTo>
                      <a:pt x="0" y="82"/>
                      <a:pt x="0" y="82"/>
                      <a:pt x="0" y="82"/>
                    </a:cubicBezTo>
                    <a:cubicBezTo>
                      <a:pt x="0" y="82"/>
                      <a:pt x="0" y="82"/>
                      <a:pt x="0" y="82"/>
                    </a:cubicBezTo>
                    <a:cubicBezTo>
                      <a:pt x="0" y="82"/>
                      <a:pt x="0" y="82"/>
                      <a:pt x="0" y="82"/>
                    </a:cubicBezTo>
                    <a:cubicBezTo>
                      <a:pt x="0" y="82"/>
                      <a:pt x="0" y="82"/>
                      <a:pt x="0" y="82"/>
                    </a:cubicBezTo>
                    <a:cubicBezTo>
                      <a:pt x="0" y="82"/>
                      <a:pt x="0" y="82"/>
                      <a:pt x="0" y="82"/>
                    </a:cubicBezTo>
                    <a:cubicBezTo>
                      <a:pt x="0" y="82"/>
                      <a:pt x="0" y="82"/>
                      <a:pt x="0" y="82"/>
                    </a:cubicBezTo>
                    <a:cubicBezTo>
                      <a:pt x="0" y="82"/>
                      <a:pt x="0" y="83"/>
                      <a:pt x="0" y="83"/>
                    </a:cubicBezTo>
                    <a:cubicBezTo>
                      <a:pt x="0" y="83"/>
                      <a:pt x="0" y="83"/>
                      <a:pt x="0" y="83"/>
                    </a:cubicBezTo>
                    <a:cubicBezTo>
                      <a:pt x="0" y="83"/>
                      <a:pt x="0" y="83"/>
                      <a:pt x="0" y="83"/>
                    </a:cubicBezTo>
                    <a:cubicBezTo>
                      <a:pt x="0" y="83"/>
                      <a:pt x="0" y="83"/>
                      <a:pt x="0" y="83"/>
                    </a:cubicBezTo>
                    <a:cubicBezTo>
                      <a:pt x="0" y="83"/>
                      <a:pt x="0" y="83"/>
                      <a:pt x="0" y="83"/>
                    </a:cubicBezTo>
                    <a:cubicBezTo>
                      <a:pt x="0" y="83"/>
                      <a:pt x="0" y="83"/>
                      <a:pt x="0" y="83"/>
                    </a:cubicBezTo>
                    <a:cubicBezTo>
                      <a:pt x="0" y="83"/>
                      <a:pt x="0" y="83"/>
                      <a:pt x="0" y="83"/>
                    </a:cubicBezTo>
                    <a:cubicBezTo>
                      <a:pt x="0" y="83"/>
                      <a:pt x="0" y="83"/>
                      <a:pt x="0" y="83"/>
                    </a:cubicBezTo>
                    <a:cubicBezTo>
                      <a:pt x="0" y="83"/>
                      <a:pt x="0" y="83"/>
                      <a:pt x="0" y="83"/>
                    </a:cubicBezTo>
                    <a:cubicBezTo>
                      <a:pt x="0" y="83"/>
                      <a:pt x="0" y="83"/>
                      <a:pt x="0" y="83"/>
                    </a:cubicBezTo>
                    <a:cubicBezTo>
                      <a:pt x="0" y="83"/>
                      <a:pt x="0" y="83"/>
                      <a:pt x="0" y="83"/>
                    </a:cubicBezTo>
                    <a:cubicBezTo>
                      <a:pt x="0" y="83"/>
                      <a:pt x="0" y="83"/>
                      <a:pt x="0" y="83"/>
                    </a:cubicBezTo>
                    <a:cubicBezTo>
                      <a:pt x="0" y="83"/>
                      <a:pt x="0" y="83"/>
                      <a:pt x="0" y="83"/>
                    </a:cubicBezTo>
                    <a:cubicBezTo>
                      <a:pt x="0" y="83"/>
                      <a:pt x="0" y="84"/>
                      <a:pt x="0" y="84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0" y="84"/>
                      <a:pt x="0" y="84"/>
                      <a:pt x="0" y="85"/>
                    </a:cubicBezTo>
                    <a:cubicBezTo>
                      <a:pt x="0" y="85"/>
                      <a:pt x="0" y="85"/>
                      <a:pt x="0" y="85"/>
                    </a:cubicBezTo>
                    <a:cubicBezTo>
                      <a:pt x="0" y="85"/>
                      <a:pt x="0" y="85"/>
                      <a:pt x="0" y="85"/>
                    </a:cubicBezTo>
                    <a:cubicBezTo>
                      <a:pt x="0" y="85"/>
                      <a:pt x="0" y="85"/>
                      <a:pt x="0" y="85"/>
                    </a:cubicBezTo>
                    <a:cubicBezTo>
                      <a:pt x="0" y="85"/>
                      <a:pt x="0" y="85"/>
                      <a:pt x="0" y="85"/>
                    </a:cubicBezTo>
                    <a:cubicBezTo>
                      <a:pt x="0" y="85"/>
                      <a:pt x="0" y="85"/>
                      <a:pt x="0" y="85"/>
                    </a:cubicBezTo>
                    <a:cubicBezTo>
                      <a:pt x="0" y="85"/>
                      <a:pt x="0" y="85"/>
                      <a:pt x="0" y="85"/>
                    </a:cubicBezTo>
                    <a:cubicBezTo>
                      <a:pt x="0" y="85"/>
                      <a:pt x="0" y="85"/>
                      <a:pt x="0" y="85"/>
                    </a:cubicBezTo>
                    <a:cubicBezTo>
                      <a:pt x="0" y="85"/>
                      <a:pt x="0" y="85"/>
                      <a:pt x="0" y="85"/>
                    </a:cubicBezTo>
                    <a:cubicBezTo>
                      <a:pt x="0" y="85"/>
                      <a:pt x="0" y="85"/>
                      <a:pt x="0" y="85"/>
                    </a:cubicBezTo>
                    <a:cubicBezTo>
                      <a:pt x="0" y="85"/>
                      <a:pt x="0" y="85"/>
                      <a:pt x="0" y="85"/>
                    </a:cubicBezTo>
                    <a:cubicBezTo>
                      <a:pt x="0" y="85"/>
                      <a:pt x="0" y="85"/>
                      <a:pt x="0" y="85"/>
                    </a:cubicBezTo>
                    <a:cubicBezTo>
                      <a:pt x="0" y="85"/>
                      <a:pt x="0" y="85"/>
                      <a:pt x="0" y="85"/>
                    </a:cubicBezTo>
                    <a:cubicBezTo>
                      <a:pt x="0" y="85"/>
                      <a:pt x="0" y="85"/>
                      <a:pt x="0" y="85"/>
                    </a:cubicBezTo>
                    <a:cubicBezTo>
                      <a:pt x="0" y="85"/>
                      <a:pt x="0" y="86"/>
                      <a:pt x="0" y="86"/>
                    </a:cubicBezTo>
                    <a:cubicBezTo>
                      <a:pt x="0" y="86"/>
                      <a:pt x="0" y="86"/>
                      <a:pt x="0" y="86"/>
                    </a:cubicBezTo>
                    <a:cubicBezTo>
                      <a:pt x="0" y="86"/>
                      <a:pt x="0" y="86"/>
                      <a:pt x="0" y="86"/>
                    </a:cubicBezTo>
                    <a:cubicBezTo>
                      <a:pt x="0" y="86"/>
                      <a:pt x="0" y="86"/>
                      <a:pt x="0" y="86"/>
                    </a:cubicBezTo>
                    <a:cubicBezTo>
                      <a:pt x="0" y="86"/>
                      <a:pt x="0" y="86"/>
                      <a:pt x="0" y="86"/>
                    </a:cubicBezTo>
                    <a:cubicBezTo>
                      <a:pt x="0" y="86"/>
                      <a:pt x="0" y="86"/>
                      <a:pt x="0" y="86"/>
                    </a:cubicBezTo>
                    <a:cubicBezTo>
                      <a:pt x="0" y="86"/>
                      <a:pt x="0" y="86"/>
                      <a:pt x="0" y="86"/>
                    </a:cubicBezTo>
                    <a:cubicBezTo>
                      <a:pt x="0" y="86"/>
                      <a:pt x="0" y="86"/>
                      <a:pt x="0" y="86"/>
                    </a:cubicBezTo>
                    <a:cubicBezTo>
                      <a:pt x="0" y="86"/>
                      <a:pt x="0" y="86"/>
                      <a:pt x="0" y="86"/>
                    </a:cubicBezTo>
                    <a:cubicBezTo>
                      <a:pt x="0" y="86"/>
                      <a:pt x="0" y="86"/>
                      <a:pt x="0" y="86"/>
                    </a:cubicBezTo>
                    <a:cubicBezTo>
                      <a:pt x="0" y="86"/>
                      <a:pt x="0" y="86"/>
                      <a:pt x="0" y="86"/>
                    </a:cubicBezTo>
                    <a:cubicBezTo>
                      <a:pt x="0" y="86"/>
                      <a:pt x="0" y="86"/>
                      <a:pt x="0" y="86"/>
                    </a:cubicBezTo>
                    <a:cubicBezTo>
                      <a:pt x="0" y="86"/>
                      <a:pt x="0" y="86"/>
                      <a:pt x="0" y="86"/>
                    </a:cubicBezTo>
                    <a:cubicBezTo>
                      <a:pt x="0" y="86"/>
                      <a:pt x="0" y="86"/>
                      <a:pt x="0" y="87"/>
                    </a:cubicBezTo>
                    <a:cubicBezTo>
                      <a:pt x="0" y="87"/>
                      <a:pt x="0" y="87"/>
                      <a:pt x="0" y="87"/>
                    </a:cubicBezTo>
                    <a:cubicBezTo>
                      <a:pt x="0" y="87"/>
                      <a:pt x="0" y="87"/>
                      <a:pt x="0" y="87"/>
                    </a:cubicBezTo>
                    <a:cubicBezTo>
                      <a:pt x="0" y="87"/>
                      <a:pt x="0" y="87"/>
                      <a:pt x="0" y="87"/>
                    </a:cubicBezTo>
                    <a:cubicBezTo>
                      <a:pt x="0" y="87"/>
                      <a:pt x="0" y="87"/>
                      <a:pt x="0" y="87"/>
                    </a:cubicBezTo>
                    <a:cubicBezTo>
                      <a:pt x="0" y="87"/>
                      <a:pt x="0" y="87"/>
                      <a:pt x="0" y="87"/>
                    </a:cubicBezTo>
                    <a:cubicBezTo>
                      <a:pt x="0" y="87"/>
                      <a:pt x="0" y="87"/>
                      <a:pt x="0" y="87"/>
                    </a:cubicBezTo>
                    <a:cubicBezTo>
                      <a:pt x="0" y="87"/>
                      <a:pt x="0" y="87"/>
                      <a:pt x="0" y="87"/>
                    </a:cubicBezTo>
                    <a:cubicBezTo>
                      <a:pt x="0" y="87"/>
                      <a:pt x="0" y="87"/>
                      <a:pt x="0" y="87"/>
                    </a:cubicBezTo>
                    <a:cubicBezTo>
                      <a:pt x="0" y="87"/>
                      <a:pt x="0" y="87"/>
                      <a:pt x="0" y="87"/>
                    </a:cubicBezTo>
                    <a:cubicBezTo>
                      <a:pt x="0" y="87"/>
                      <a:pt x="0" y="87"/>
                      <a:pt x="0" y="87"/>
                    </a:cubicBezTo>
                    <a:cubicBezTo>
                      <a:pt x="0" y="87"/>
                      <a:pt x="0" y="87"/>
                      <a:pt x="0" y="87"/>
                    </a:cubicBezTo>
                    <a:cubicBezTo>
                      <a:pt x="0" y="87"/>
                      <a:pt x="0" y="87"/>
                      <a:pt x="0" y="87"/>
                    </a:cubicBezTo>
                    <a:cubicBezTo>
                      <a:pt x="0" y="87"/>
                      <a:pt x="0" y="87"/>
                      <a:pt x="0" y="87"/>
                    </a:cubicBezTo>
                    <a:cubicBezTo>
                      <a:pt x="0" y="88"/>
                      <a:pt x="0" y="88"/>
                      <a:pt x="0" y="88"/>
                    </a:cubicBezTo>
                    <a:cubicBezTo>
                      <a:pt x="0" y="88"/>
                      <a:pt x="0" y="88"/>
                      <a:pt x="0" y="88"/>
                    </a:cubicBezTo>
                    <a:cubicBezTo>
                      <a:pt x="0" y="88"/>
                      <a:pt x="0" y="88"/>
                      <a:pt x="0" y="88"/>
                    </a:cubicBezTo>
                    <a:cubicBezTo>
                      <a:pt x="0" y="88"/>
                      <a:pt x="0" y="88"/>
                      <a:pt x="0" y="88"/>
                    </a:cubicBezTo>
                    <a:cubicBezTo>
                      <a:pt x="0" y="88"/>
                      <a:pt x="0" y="88"/>
                      <a:pt x="0" y="88"/>
                    </a:cubicBezTo>
                    <a:cubicBezTo>
                      <a:pt x="0" y="88"/>
                      <a:pt x="0" y="88"/>
                      <a:pt x="0" y="88"/>
                    </a:cubicBezTo>
                    <a:cubicBezTo>
                      <a:pt x="0" y="88"/>
                      <a:pt x="0" y="88"/>
                      <a:pt x="0" y="88"/>
                    </a:cubicBezTo>
                    <a:cubicBezTo>
                      <a:pt x="0" y="88"/>
                      <a:pt x="0" y="88"/>
                      <a:pt x="0" y="88"/>
                    </a:cubicBezTo>
                    <a:cubicBezTo>
                      <a:pt x="0" y="88"/>
                      <a:pt x="0" y="88"/>
                      <a:pt x="0" y="88"/>
                    </a:cubicBezTo>
                    <a:cubicBezTo>
                      <a:pt x="0" y="88"/>
                      <a:pt x="0" y="88"/>
                      <a:pt x="0" y="88"/>
                    </a:cubicBezTo>
                    <a:cubicBezTo>
                      <a:pt x="0" y="88"/>
                      <a:pt x="0" y="88"/>
                      <a:pt x="0" y="88"/>
                    </a:cubicBezTo>
                    <a:cubicBezTo>
                      <a:pt x="0" y="88"/>
                      <a:pt x="0" y="88"/>
                      <a:pt x="0" y="88"/>
                    </a:cubicBezTo>
                    <a:cubicBezTo>
                      <a:pt x="0" y="88"/>
                      <a:pt x="0" y="88"/>
                      <a:pt x="0" y="88"/>
                    </a:cubicBezTo>
                    <a:cubicBezTo>
                      <a:pt x="0" y="88"/>
                      <a:pt x="0" y="89"/>
                      <a:pt x="0" y="89"/>
                    </a:cubicBezTo>
                    <a:cubicBezTo>
                      <a:pt x="0" y="89"/>
                      <a:pt x="0" y="89"/>
                      <a:pt x="0" y="89"/>
                    </a:cubicBezTo>
                    <a:cubicBezTo>
                      <a:pt x="0" y="89"/>
                      <a:pt x="0" y="89"/>
                      <a:pt x="0" y="89"/>
                    </a:cubicBezTo>
                    <a:cubicBezTo>
                      <a:pt x="0" y="89"/>
                      <a:pt x="0" y="89"/>
                      <a:pt x="0" y="89"/>
                    </a:cubicBezTo>
                    <a:cubicBezTo>
                      <a:pt x="0" y="89"/>
                      <a:pt x="0" y="89"/>
                      <a:pt x="0" y="89"/>
                    </a:cubicBezTo>
                    <a:cubicBezTo>
                      <a:pt x="0" y="89"/>
                      <a:pt x="0" y="89"/>
                      <a:pt x="0" y="89"/>
                    </a:cubicBezTo>
                    <a:cubicBezTo>
                      <a:pt x="0" y="89"/>
                      <a:pt x="0" y="89"/>
                      <a:pt x="0" y="89"/>
                    </a:cubicBezTo>
                    <a:cubicBezTo>
                      <a:pt x="0" y="89"/>
                      <a:pt x="0" y="89"/>
                      <a:pt x="0" y="89"/>
                    </a:cubicBezTo>
                    <a:cubicBezTo>
                      <a:pt x="0" y="89"/>
                      <a:pt x="0" y="89"/>
                      <a:pt x="0" y="89"/>
                    </a:cubicBezTo>
                    <a:cubicBezTo>
                      <a:pt x="0" y="89"/>
                      <a:pt x="0" y="89"/>
                      <a:pt x="0" y="89"/>
                    </a:cubicBezTo>
                    <a:cubicBezTo>
                      <a:pt x="0" y="89"/>
                      <a:pt x="0" y="89"/>
                      <a:pt x="0" y="89"/>
                    </a:cubicBezTo>
                    <a:cubicBezTo>
                      <a:pt x="0" y="89"/>
                      <a:pt x="0" y="89"/>
                      <a:pt x="0" y="89"/>
                    </a:cubicBezTo>
                    <a:cubicBezTo>
                      <a:pt x="0" y="89"/>
                      <a:pt x="0" y="89"/>
                      <a:pt x="0" y="89"/>
                    </a:cubicBezTo>
                    <a:cubicBezTo>
                      <a:pt x="0" y="89"/>
                      <a:pt x="0" y="89"/>
                      <a:pt x="0" y="90"/>
                    </a:cubicBezTo>
                    <a:cubicBezTo>
                      <a:pt x="0" y="90"/>
                      <a:pt x="0" y="90"/>
                      <a:pt x="0" y="90"/>
                    </a:cubicBezTo>
                    <a:cubicBezTo>
                      <a:pt x="0" y="90"/>
                      <a:pt x="0" y="90"/>
                      <a:pt x="0" y="90"/>
                    </a:cubicBezTo>
                    <a:cubicBezTo>
                      <a:pt x="0" y="90"/>
                      <a:pt x="0" y="90"/>
                      <a:pt x="0" y="90"/>
                    </a:cubicBezTo>
                    <a:cubicBezTo>
                      <a:pt x="0" y="90"/>
                      <a:pt x="0" y="90"/>
                      <a:pt x="0" y="90"/>
                    </a:cubicBezTo>
                    <a:cubicBezTo>
                      <a:pt x="0" y="90"/>
                      <a:pt x="0" y="90"/>
                      <a:pt x="0" y="90"/>
                    </a:cubicBezTo>
                    <a:cubicBezTo>
                      <a:pt x="0" y="90"/>
                      <a:pt x="0" y="90"/>
                      <a:pt x="0" y="90"/>
                    </a:cubicBezTo>
                    <a:cubicBezTo>
                      <a:pt x="0" y="90"/>
                      <a:pt x="0" y="90"/>
                      <a:pt x="0" y="90"/>
                    </a:cubicBezTo>
                    <a:cubicBezTo>
                      <a:pt x="0" y="90"/>
                      <a:pt x="0" y="90"/>
                      <a:pt x="0" y="90"/>
                    </a:cubicBezTo>
                    <a:cubicBezTo>
                      <a:pt x="0" y="90"/>
                      <a:pt x="0" y="90"/>
                      <a:pt x="0" y="90"/>
                    </a:cubicBezTo>
                    <a:cubicBezTo>
                      <a:pt x="0" y="90"/>
                      <a:pt x="0" y="90"/>
                      <a:pt x="0" y="90"/>
                    </a:cubicBezTo>
                    <a:cubicBezTo>
                      <a:pt x="0" y="90"/>
                      <a:pt x="0" y="90"/>
                      <a:pt x="0" y="90"/>
                    </a:cubicBezTo>
                    <a:cubicBezTo>
                      <a:pt x="0" y="90"/>
                      <a:pt x="0" y="90"/>
                      <a:pt x="0" y="90"/>
                    </a:cubicBezTo>
                    <a:cubicBezTo>
                      <a:pt x="0" y="90"/>
                      <a:pt x="0" y="90"/>
                      <a:pt x="0" y="90"/>
                    </a:cubicBezTo>
                    <a:cubicBezTo>
                      <a:pt x="0" y="91"/>
                      <a:pt x="0" y="91"/>
                      <a:pt x="0" y="91"/>
                    </a:cubicBezTo>
                    <a:cubicBezTo>
                      <a:pt x="0" y="91"/>
                      <a:pt x="0" y="91"/>
                      <a:pt x="0" y="91"/>
                    </a:cubicBezTo>
                    <a:cubicBezTo>
                      <a:pt x="0" y="91"/>
                      <a:pt x="0" y="91"/>
                      <a:pt x="0" y="91"/>
                    </a:cubicBezTo>
                    <a:cubicBezTo>
                      <a:pt x="0" y="91"/>
                      <a:pt x="0" y="91"/>
                      <a:pt x="0" y="91"/>
                    </a:cubicBezTo>
                    <a:cubicBezTo>
                      <a:pt x="0" y="91"/>
                      <a:pt x="0" y="91"/>
                      <a:pt x="0" y="91"/>
                    </a:cubicBezTo>
                    <a:cubicBezTo>
                      <a:pt x="0" y="91"/>
                      <a:pt x="0" y="91"/>
                      <a:pt x="0" y="91"/>
                    </a:cubicBezTo>
                    <a:cubicBezTo>
                      <a:pt x="0" y="91"/>
                      <a:pt x="0" y="91"/>
                      <a:pt x="0" y="91"/>
                    </a:cubicBezTo>
                    <a:cubicBezTo>
                      <a:pt x="0" y="91"/>
                      <a:pt x="0" y="91"/>
                      <a:pt x="0" y="91"/>
                    </a:cubicBezTo>
                    <a:cubicBezTo>
                      <a:pt x="0" y="91"/>
                      <a:pt x="0" y="91"/>
                      <a:pt x="0" y="91"/>
                    </a:cubicBezTo>
                    <a:cubicBezTo>
                      <a:pt x="0" y="91"/>
                      <a:pt x="0" y="91"/>
                      <a:pt x="0" y="91"/>
                    </a:cubicBezTo>
                    <a:cubicBezTo>
                      <a:pt x="0" y="91"/>
                      <a:pt x="0" y="91"/>
                      <a:pt x="0" y="91"/>
                    </a:cubicBezTo>
                    <a:cubicBezTo>
                      <a:pt x="0" y="91"/>
                      <a:pt x="0" y="91"/>
                      <a:pt x="0" y="91"/>
                    </a:cubicBezTo>
                    <a:cubicBezTo>
                      <a:pt x="0" y="91"/>
                      <a:pt x="0" y="91"/>
                      <a:pt x="0" y="91"/>
                    </a:cubicBezTo>
                    <a:cubicBezTo>
                      <a:pt x="0" y="91"/>
                      <a:pt x="0" y="92"/>
                      <a:pt x="0" y="92"/>
                    </a:cubicBezTo>
                    <a:cubicBezTo>
                      <a:pt x="0" y="92"/>
                      <a:pt x="0" y="92"/>
                      <a:pt x="0" y="92"/>
                    </a:cubicBezTo>
                    <a:cubicBezTo>
                      <a:pt x="0" y="92"/>
                      <a:pt x="0" y="92"/>
                      <a:pt x="0" y="92"/>
                    </a:cubicBezTo>
                    <a:cubicBezTo>
                      <a:pt x="0" y="92"/>
                      <a:pt x="0" y="92"/>
                      <a:pt x="0" y="92"/>
                    </a:cubicBezTo>
                    <a:cubicBezTo>
                      <a:pt x="0" y="92"/>
                      <a:pt x="0" y="92"/>
                      <a:pt x="0" y="92"/>
                    </a:cubicBezTo>
                    <a:cubicBezTo>
                      <a:pt x="0" y="92"/>
                      <a:pt x="0" y="92"/>
                      <a:pt x="0" y="92"/>
                    </a:cubicBezTo>
                    <a:cubicBezTo>
                      <a:pt x="0" y="92"/>
                      <a:pt x="0" y="92"/>
                      <a:pt x="0" y="92"/>
                    </a:cubicBezTo>
                    <a:cubicBezTo>
                      <a:pt x="0" y="92"/>
                      <a:pt x="0" y="92"/>
                      <a:pt x="0" y="92"/>
                    </a:cubicBezTo>
                    <a:cubicBezTo>
                      <a:pt x="0" y="92"/>
                      <a:pt x="0" y="92"/>
                      <a:pt x="0" y="92"/>
                    </a:cubicBezTo>
                    <a:cubicBezTo>
                      <a:pt x="0" y="92"/>
                      <a:pt x="0" y="92"/>
                      <a:pt x="0" y="92"/>
                    </a:cubicBezTo>
                    <a:cubicBezTo>
                      <a:pt x="0" y="92"/>
                      <a:pt x="0" y="92"/>
                      <a:pt x="0" y="92"/>
                    </a:cubicBezTo>
                    <a:cubicBezTo>
                      <a:pt x="0" y="92"/>
                      <a:pt x="0" y="92"/>
                      <a:pt x="0" y="92"/>
                    </a:cubicBezTo>
                    <a:cubicBezTo>
                      <a:pt x="0" y="92"/>
                      <a:pt x="0" y="92"/>
                      <a:pt x="0" y="92"/>
                    </a:cubicBezTo>
                    <a:cubicBezTo>
                      <a:pt x="0" y="92"/>
                      <a:pt x="0" y="92"/>
                      <a:pt x="0" y="93"/>
                    </a:cubicBezTo>
                    <a:cubicBezTo>
                      <a:pt x="0" y="93"/>
                      <a:pt x="0" y="93"/>
                      <a:pt x="0" y="93"/>
                    </a:cubicBezTo>
                    <a:cubicBezTo>
                      <a:pt x="0" y="93"/>
                      <a:pt x="0" y="93"/>
                      <a:pt x="0" y="93"/>
                    </a:cubicBezTo>
                    <a:cubicBezTo>
                      <a:pt x="0" y="93"/>
                      <a:pt x="0" y="93"/>
                      <a:pt x="0" y="93"/>
                    </a:cubicBezTo>
                    <a:cubicBezTo>
                      <a:pt x="0" y="93"/>
                      <a:pt x="0" y="93"/>
                      <a:pt x="0" y="93"/>
                    </a:cubicBezTo>
                    <a:cubicBezTo>
                      <a:pt x="0" y="93"/>
                      <a:pt x="0" y="93"/>
                      <a:pt x="0" y="93"/>
                    </a:cubicBezTo>
                    <a:cubicBezTo>
                      <a:pt x="0" y="93"/>
                      <a:pt x="0" y="93"/>
                      <a:pt x="0" y="93"/>
                    </a:cubicBezTo>
                    <a:cubicBezTo>
                      <a:pt x="0" y="93"/>
                      <a:pt x="0" y="93"/>
                      <a:pt x="0" y="93"/>
                    </a:cubicBezTo>
                    <a:cubicBezTo>
                      <a:pt x="0" y="93"/>
                      <a:pt x="0" y="93"/>
                      <a:pt x="0" y="93"/>
                    </a:cubicBezTo>
                    <a:cubicBezTo>
                      <a:pt x="0" y="93"/>
                      <a:pt x="0" y="93"/>
                      <a:pt x="0" y="93"/>
                    </a:cubicBezTo>
                    <a:cubicBezTo>
                      <a:pt x="0" y="93"/>
                      <a:pt x="0" y="93"/>
                      <a:pt x="0" y="93"/>
                    </a:cubicBezTo>
                    <a:cubicBezTo>
                      <a:pt x="0" y="93"/>
                      <a:pt x="0" y="93"/>
                      <a:pt x="0" y="93"/>
                    </a:cubicBezTo>
                    <a:cubicBezTo>
                      <a:pt x="0" y="93"/>
                      <a:pt x="0" y="93"/>
                      <a:pt x="0" y="93"/>
                    </a:cubicBezTo>
                    <a:cubicBezTo>
                      <a:pt x="0" y="93"/>
                      <a:pt x="0" y="93"/>
                      <a:pt x="0" y="93"/>
                    </a:cubicBezTo>
                    <a:cubicBezTo>
                      <a:pt x="0" y="94"/>
                      <a:pt x="0" y="94"/>
                      <a:pt x="0" y="94"/>
                    </a:cubicBezTo>
                    <a:cubicBezTo>
                      <a:pt x="0" y="94"/>
                      <a:pt x="0" y="94"/>
                      <a:pt x="0" y="94"/>
                    </a:cubicBezTo>
                    <a:cubicBezTo>
                      <a:pt x="0" y="94"/>
                      <a:pt x="0" y="94"/>
                      <a:pt x="0" y="94"/>
                    </a:cubicBezTo>
                    <a:cubicBezTo>
                      <a:pt x="0" y="94"/>
                      <a:pt x="0" y="94"/>
                      <a:pt x="0" y="94"/>
                    </a:cubicBezTo>
                    <a:cubicBezTo>
                      <a:pt x="0" y="94"/>
                      <a:pt x="0" y="94"/>
                      <a:pt x="0" y="94"/>
                    </a:cubicBezTo>
                    <a:cubicBezTo>
                      <a:pt x="0" y="94"/>
                      <a:pt x="0" y="94"/>
                      <a:pt x="0" y="94"/>
                    </a:cubicBezTo>
                    <a:cubicBezTo>
                      <a:pt x="0" y="94"/>
                      <a:pt x="0" y="94"/>
                      <a:pt x="0" y="94"/>
                    </a:cubicBezTo>
                    <a:cubicBezTo>
                      <a:pt x="0" y="94"/>
                      <a:pt x="0" y="94"/>
                      <a:pt x="0" y="94"/>
                    </a:cubicBezTo>
                    <a:cubicBezTo>
                      <a:pt x="0" y="94"/>
                      <a:pt x="0" y="94"/>
                      <a:pt x="0" y="94"/>
                    </a:cubicBezTo>
                    <a:cubicBezTo>
                      <a:pt x="0" y="94"/>
                      <a:pt x="0" y="94"/>
                      <a:pt x="0" y="94"/>
                    </a:cubicBezTo>
                    <a:cubicBezTo>
                      <a:pt x="0" y="94"/>
                      <a:pt x="0" y="94"/>
                      <a:pt x="0" y="94"/>
                    </a:cubicBezTo>
                    <a:cubicBezTo>
                      <a:pt x="0" y="94"/>
                      <a:pt x="0" y="94"/>
                      <a:pt x="0" y="94"/>
                    </a:cubicBezTo>
                    <a:cubicBezTo>
                      <a:pt x="0" y="94"/>
                      <a:pt x="0" y="94"/>
                      <a:pt x="0" y="94"/>
                    </a:cubicBezTo>
                    <a:cubicBezTo>
                      <a:pt x="0" y="94"/>
                      <a:pt x="0" y="95"/>
                      <a:pt x="0" y="95"/>
                    </a:cubicBezTo>
                    <a:cubicBezTo>
                      <a:pt x="0" y="95"/>
                      <a:pt x="0" y="95"/>
                      <a:pt x="0" y="95"/>
                    </a:cubicBezTo>
                    <a:cubicBezTo>
                      <a:pt x="0" y="95"/>
                      <a:pt x="0" y="95"/>
                      <a:pt x="0" y="95"/>
                    </a:cubicBezTo>
                    <a:cubicBezTo>
                      <a:pt x="0" y="95"/>
                      <a:pt x="0" y="95"/>
                      <a:pt x="0" y="95"/>
                    </a:cubicBezTo>
                    <a:cubicBezTo>
                      <a:pt x="0" y="95"/>
                      <a:pt x="0" y="95"/>
                      <a:pt x="0" y="95"/>
                    </a:cubicBezTo>
                    <a:cubicBezTo>
                      <a:pt x="0" y="95"/>
                      <a:pt x="0" y="95"/>
                      <a:pt x="0" y="95"/>
                    </a:cubicBezTo>
                    <a:cubicBezTo>
                      <a:pt x="0" y="95"/>
                      <a:pt x="0" y="95"/>
                      <a:pt x="0" y="95"/>
                    </a:cubicBezTo>
                    <a:cubicBezTo>
                      <a:pt x="0" y="95"/>
                      <a:pt x="0" y="95"/>
                      <a:pt x="0" y="95"/>
                    </a:cubicBezTo>
                    <a:cubicBezTo>
                      <a:pt x="0" y="95"/>
                      <a:pt x="0" y="95"/>
                      <a:pt x="0" y="95"/>
                    </a:cubicBezTo>
                    <a:cubicBezTo>
                      <a:pt x="0" y="95"/>
                      <a:pt x="0" y="95"/>
                      <a:pt x="0" y="95"/>
                    </a:cubicBezTo>
                    <a:cubicBezTo>
                      <a:pt x="0" y="95"/>
                      <a:pt x="0" y="95"/>
                      <a:pt x="0" y="95"/>
                    </a:cubicBezTo>
                    <a:cubicBezTo>
                      <a:pt x="0" y="95"/>
                      <a:pt x="0" y="95"/>
                      <a:pt x="0" y="95"/>
                    </a:cubicBezTo>
                    <a:cubicBezTo>
                      <a:pt x="0" y="95"/>
                      <a:pt x="0" y="95"/>
                      <a:pt x="0" y="95"/>
                    </a:cubicBezTo>
                    <a:cubicBezTo>
                      <a:pt x="0" y="95"/>
                      <a:pt x="0" y="95"/>
                      <a:pt x="0" y="96"/>
                    </a:cubicBezTo>
                    <a:cubicBezTo>
                      <a:pt x="0" y="96"/>
                      <a:pt x="0" y="96"/>
                      <a:pt x="0" y="96"/>
                    </a:cubicBezTo>
                    <a:cubicBezTo>
                      <a:pt x="0" y="96"/>
                      <a:pt x="0" y="96"/>
                      <a:pt x="0" y="96"/>
                    </a:cubicBezTo>
                    <a:cubicBezTo>
                      <a:pt x="0" y="96"/>
                      <a:pt x="0" y="96"/>
                      <a:pt x="0" y="96"/>
                    </a:cubicBezTo>
                    <a:cubicBezTo>
                      <a:pt x="0" y="96"/>
                      <a:pt x="0" y="96"/>
                      <a:pt x="0" y="96"/>
                    </a:cubicBezTo>
                    <a:cubicBezTo>
                      <a:pt x="0" y="96"/>
                      <a:pt x="0" y="96"/>
                      <a:pt x="0" y="96"/>
                    </a:cubicBezTo>
                    <a:cubicBezTo>
                      <a:pt x="0" y="96"/>
                      <a:pt x="0" y="96"/>
                      <a:pt x="0" y="96"/>
                    </a:cubicBezTo>
                    <a:cubicBezTo>
                      <a:pt x="0" y="96"/>
                      <a:pt x="0" y="96"/>
                      <a:pt x="0" y="96"/>
                    </a:cubicBezTo>
                    <a:cubicBezTo>
                      <a:pt x="0" y="96"/>
                      <a:pt x="0" y="96"/>
                      <a:pt x="0" y="96"/>
                    </a:cubicBezTo>
                    <a:cubicBezTo>
                      <a:pt x="0" y="96"/>
                      <a:pt x="0" y="96"/>
                      <a:pt x="0" y="96"/>
                    </a:cubicBezTo>
                    <a:cubicBezTo>
                      <a:pt x="0" y="96"/>
                      <a:pt x="0" y="96"/>
                      <a:pt x="0" y="96"/>
                    </a:cubicBezTo>
                    <a:cubicBezTo>
                      <a:pt x="0" y="96"/>
                      <a:pt x="0" y="96"/>
                      <a:pt x="0" y="96"/>
                    </a:cubicBezTo>
                    <a:cubicBezTo>
                      <a:pt x="0" y="96"/>
                      <a:pt x="0" y="96"/>
                      <a:pt x="0" y="96"/>
                    </a:cubicBezTo>
                    <a:cubicBezTo>
                      <a:pt x="0" y="96"/>
                      <a:pt x="0" y="96"/>
                      <a:pt x="0" y="96"/>
                    </a:cubicBezTo>
                    <a:cubicBezTo>
                      <a:pt x="0" y="97"/>
                      <a:pt x="0" y="97"/>
                      <a:pt x="0" y="97"/>
                    </a:cubicBezTo>
                    <a:cubicBezTo>
                      <a:pt x="0" y="97"/>
                      <a:pt x="0" y="97"/>
                      <a:pt x="0" y="97"/>
                    </a:cubicBezTo>
                    <a:cubicBezTo>
                      <a:pt x="0" y="97"/>
                      <a:pt x="0" y="97"/>
                      <a:pt x="0" y="97"/>
                    </a:cubicBezTo>
                    <a:cubicBezTo>
                      <a:pt x="0" y="97"/>
                      <a:pt x="0" y="97"/>
                      <a:pt x="0" y="97"/>
                    </a:cubicBezTo>
                    <a:cubicBezTo>
                      <a:pt x="0" y="97"/>
                      <a:pt x="0" y="97"/>
                      <a:pt x="0" y="97"/>
                    </a:cubicBezTo>
                    <a:cubicBezTo>
                      <a:pt x="0" y="97"/>
                      <a:pt x="0" y="97"/>
                      <a:pt x="0" y="97"/>
                    </a:cubicBezTo>
                    <a:cubicBezTo>
                      <a:pt x="0" y="97"/>
                      <a:pt x="0" y="97"/>
                      <a:pt x="0" y="97"/>
                    </a:cubicBezTo>
                    <a:cubicBezTo>
                      <a:pt x="0" y="97"/>
                      <a:pt x="0" y="97"/>
                      <a:pt x="0" y="97"/>
                    </a:cubicBezTo>
                    <a:cubicBezTo>
                      <a:pt x="0" y="97"/>
                      <a:pt x="0" y="97"/>
                      <a:pt x="0" y="97"/>
                    </a:cubicBezTo>
                    <a:cubicBezTo>
                      <a:pt x="0" y="97"/>
                      <a:pt x="0" y="97"/>
                      <a:pt x="0" y="97"/>
                    </a:cubicBezTo>
                    <a:cubicBezTo>
                      <a:pt x="0" y="97"/>
                      <a:pt x="0" y="97"/>
                      <a:pt x="0" y="97"/>
                    </a:cubicBezTo>
                    <a:cubicBezTo>
                      <a:pt x="0" y="97"/>
                      <a:pt x="0" y="97"/>
                      <a:pt x="0" y="97"/>
                    </a:cubicBezTo>
                    <a:cubicBezTo>
                      <a:pt x="0" y="97"/>
                      <a:pt x="0" y="97"/>
                      <a:pt x="0" y="97"/>
                    </a:cubicBezTo>
                    <a:cubicBezTo>
                      <a:pt x="0" y="97"/>
                      <a:pt x="0" y="98"/>
                      <a:pt x="0" y="98"/>
                    </a:cubicBezTo>
                    <a:cubicBezTo>
                      <a:pt x="0" y="98"/>
                      <a:pt x="0" y="98"/>
                      <a:pt x="0" y="98"/>
                    </a:cubicBezTo>
                    <a:cubicBezTo>
                      <a:pt x="0" y="98"/>
                      <a:pt x="0" y="98"/>
                      <a:pt x="0" y="98"/>
                    </a:cubicBezTo>
                    <a:cubicBezTo>
                      <a:pt x="0" y="98"/>
                      <a:pt x="0" y="98"/>
                      <a:pt x="0" y="98"/>
                    </a:cubicBezTo>
                    <a:cubicBezTo>
                      <a:pt x="0" y="98"/>
                      <a:pt x="0" y="98"/>
                      <a:pt x="0" y="98"/>
                    </a:cubicBezTo>
                    <a:cubicBezTo>
                      <a:pt x="0" y="98"/>
                      <a:pt x="0" y="98"/>
                      <a:pt x="0" y="98"/>
                    </a:cubicBezTo>
                    <a:cubicBezTo>
                      <a:pt x="0" y="98"/>
                      <a:pt x="0" y="98"/>
                      <a:pt x="0" y="98"/>
                    </a:cubicBezTo>
                    <a:cubicBezTo>
                      <a:pt x="0" y="98"/>
                      <a:pt x="0" y="98"/>
                      <a:pt x="0" y="98"/>
                    </a:cubicBezTo>
                    <a:cubicBezTo>
                      <a:pt x="0" y="100"/>
                      <a:pt x="1" y="102"/>
                      <a:pt x="4" y="103"/>
                    </a:cubicBezTo>
                    <a:cubicBezTo>
                      <a:pt x="128" y="175"/>
                      <a:pt x="128" y="175"/>
                      <a:pt x="128" y="175"/>
                    </a:cubicBezTo>
                    <a:cubicBezTo>
                      <a:pt x="133" y="178"/>
                      <a:pt x="140" y="178"/>
                      <a:pt x="145" y="175"/>
                    </a:cubicBezTo>
                    <a:cubicBezTo>
                      <a:pt x="270" y="103"/>
                      <a:pt x="270" y="103"/>
                      <a:pt x="270" y="103"/>
                    </a:cubicBezTo>
                    <a:cubicBezTo>
                      <a:pt x="272" y="102"/>
                      <a:pt x="273" y="100"/>
                      <a:pt x="273" y="98"/>
                    </a:cubicBezTo>
                    <a:cubicBezTo>
                      <a:pt x="273" y="98"/>
                      <a:pt x="273" y="98"/>
                      <a:pt x="273" y="98"/>
                    </a:cubicBezTo>
                    <a:cubicBezTo>
                      <a:pt x="273" y="98"/>
                      <a:pt x="273" y="98"/>
                      <a:pt x="273" y="98"/>
                    </a:cubicBezTo>
                    <a:cubicBezTo>
                      <a:pt x="273" y="98"/>
                      <a:pt x="273" y="98"/>
                      <a:pt x="273" y="98"/>
                    </a:cubicBezTo>
                    <a:cubicBezTo>
                      <a:pt x="273" y="98"/>
                      <a:pt x="273" y="98"/>
                      <a:pt x="273" y="98"/>
                    </a:cubicBezTo>
                    <a:cubicBezTo>
                      <a:pt x="273" y="98"/>
                      <a:pt x="273" y="98"/>
                      <a:pt x="273" y="98"/>
                    </a:cubicBezTo>
                    <a:cubicBezTo>
                      <a:pt x="273" y="98"/>
                      <a:pt x="273" y="98"/>
                      <a:pt x="273" y="98"/>
                    </a:cubicBezTo>
                    <a:cubicBezTo>
                      <a:pt x="273" y="98"/>
                      <a:pt x="273" y="98"/>
                      <a:pt x="273" y="98"/>
                    </a:cubicBezTo>
                    <a:cubicBezTo>
                      <a:pt x="273" y="98"/>
                      <a:pt x="273" y="97"/>
                      <a:pt x="273" y="97"/>
                    </a:cubicBezTo>
                    <a:cubicBezTo>
                      <a:pt x="273" y="97"/>
                      <a:pt x="273" y="97"/>
                      <a:pt x="273" y="97"/>
                    </a:cubicBezTo>
                    <a:cubicBezTo>
                      <a:pt x="273" y="97"/>
                      <a:pt x="273" y="97"/>
                      <a:pt x="273" y="97"/>
                    </a:cubicBezTo>
                    <a:cubicBezTo>
                      <a:pt x="273" y="97"/>
                      <a:pt x="273" y="97"/>
                      <a:pt x="273" y="97"/>
                    </a:cubicBezTo>
                    <a:cubicBezTo>
                      <a:pt x="273" y="97"/>
                      <a:pt x="273" y="97"/>
                      <a:pt x="273" y="97"/>
                    </a:cubicBezTo>
                    <a:cubicBezTo>
                      <a:pt x="273" y="97"/>
                      <a:pt x="273" y="97"/>
                      <a:pt x="273" y="97"/>
                    </a:cubicBezTo>
                    <a:cubicBezTo>
                      <a:pt x="273" y="97"/>
                      <a:pt x="273" y="97"/>
                      <a:pt x="273" y="97"/>
                    </a:cubicBezTo>
                    <a:cubicBezTo>
                      <a:pt x="273" y="97"/>
                      <a:pt x="273" y="97"/>
                      <a:pt x="273" y="97"/>
                    </a:cubicBezTo>
                    <a:cubicBezTo>
                      <a:pt x="273" y="97"/>
                      <a:pt x="273" y="97"/>
                      <a:pt x="273" y="97"/>
                    </a:cubicBezTo>
                    <a:cubicBezTo>
                      <a:pt x="273" y="97"/>
                      <a:pt x="273" y="97"/>
                      <a:pt x="273" y="97"/>
                    </a:cubicBezTo>
                    <a:cubicBezTo>
                      <a:pt x="273" y="97"/>
                      <a:pt x="273" y="97"/>
                      <a:pt x="273" y="97"/>
                    </a:cubicBezTo>
                    <a:cubicBezTo>
                      <a:pt x="273" y="97"/>
                      <a:pt x="273" y="97"/>
                      <a:pt x="273" y="97"/>
                    </a:cubicBezTo>
                    <a:cubicBezTo>
                      <a:pt x="273" y="97"/>
                      <a:pt x="273" y="97"/>
                      <a:pt x="273" y="97"/>
                    </a:cubicBezTo>
                    <a:cubicBezTo>
                      <a:pt x="273" y="97"/>
                      <a:pt x="273" y="97"/>
                      <a:pt x="273" y="96"/>
                    </a:cubicBezTo>
                    <a:cubicBezTo>
                      <a:pt x="273" y="96"/>
                      <a:pt x="273" y="96"/>
                      <a:pt x="273" y="96"/>
                    </a:cubicBezTo>
                    <a:cubicBezTo>
                      <a:pt x="273" y="96"/>
                      <a:pt x="273" y="96"/>
                      <a:pt x="273" y="96"/>
                    </a:cubicBezTo>
                    <a:cubicBezTo>
                      <a:pt x="273" y="96"/>
                      <a:pt x="273" y="96"/>
                      <a:pt x="273" y="96"/>
                    </a:cubicBezTo>
                    <a:cubicBezTo>
                      <a:pt x="273" y="96"/>
                      <a:pt x="273" y="96"/>
                      <a:pt x="273" y="96"/>
                    </a:cubicBezTo>
                    <a:cubicBezTo>
                      <a:pt x="273" y="96"/>
                      <a:pt x="273" y="96"/>
                      <a:pt x="273" y="96"/>
                    </a:cubicBezTo>
                    <a:cubicBezTo>
                      <a:pt x="273" y="96"/>
                      <a:pt x="273" y="96"/>
                      <a:pt x="273" y="96"/>
                    </a:cubicBezTo>
                    <a:cubicBezTo>
                      <a:pt x="273" y="96"/>
                      <a:pt x="273" y="96"/>
                      <a:pt x="273" y="96"/>
                    </a:cubicBezTo>
                    <a:cubicBezTo>
                      <a:pt x="273" y="96"/>
                      <a:pt x="273" y="96"/>
                      <a:pt x="273" y="96"/>
                    </a:cubicBezTo>
                    <a:cubicBezTo>
                      <a:pt x="273" y="96"/>
                      <a:pt x="273" y="96"/>
                      <a:pt x="273" y="96"/>
                    </a:cubicBezTo>
                    <a:cubicBezTo>
                      <a:pt x="273" y="96"/>
                      <a:pt x="273" y="96"/>
                      <a:pt x="273" y="96"/>
                    </a:cubicBezTo>
                    <a:cubicBezTo>
                      <a:pt x="273" y="96"/>
                      <a:pt x="273" y="96"/>
                      <a:pt x="273" y="96"/>
                    </a:cubicBezTo>
                    <a:cubicBezTo>
                      <a:pt x="273" y="96"/>
                      <a:pt x="273" y="96"/>
                      <a:pt x="273" y="96"/>
                    </a:cubicBezTo>
                    <a:cubicBezTo>
                      <a:pt x="273" y="96"/>
                      <a:pt x="273" y="96"/>
                      <a:pt x="273" y="96"/>
                    </a:cubicBezTo>
                    <a:cubicBezTo>
                      <a:pt x="273" y="95"/>
                      <a:pt x="273" y="95"/>
                      <a:pt x="273" y="95"/>
                    </a:cubicBezTo>
                    <a:cubicBezTo>
                      <a:pt x="273" y="95"/>
                      <a:pt x="273" y="95"/>
                      <a:pt x="273" y="95"/>
                    </a:cubicBezTo>
                    <a:cubicBezTo>
                      <a:pt x="273" y="95"/>
                      <a:pt x="273" y="95"/>
                      <a:pt x="273" y="95"/>
                    </a:cubicBezTo>
                    <a:cubicBezTo>
                      <a:pt x="273" y="95"/>
                      <a:pt x="273" y="95"/>
                      <a:pt x="273" y="95"/>
                    </a:cubicBezTo>
                    <a:cubicBezTo>
                      <a:pt x="273" y="95"/>
                      <a:pt x="273" y="95"/>
                      <a:pt x="273" y="95"/>
                    </a:cubicBezTo>
                    <a:cubicBezTo>
                      <a:pt x="273" y="95"/>
                      <a:pt x="273" y="95"/>
                      <a:pt x="273" y="95"/>
                    </a:cubicBezTo>
                    <a:cubicBezTo>
                      <a:pt x="273" y="95"/>
                      <a:pt x="273" y="95"/>
                      <a:pt x="273" y="95"/>
                    </a:cubicBezTo>
                    <a:cubicBezTo>
                      <a:pt x="273" y="95"/>
                      <a:pt x="273" y="95"/>
                      <a:pt x="273" y="95"/>
                    </a:cubicBezTo>
                    <a:cubicBezTo>
                      <a:pt x="273" y="95"/>
                      <a:pt x="273" y="95"/>
                      <a:pt x="273" y="95"/>
                    </a:cubicBezTo>
                    <a:cubicBezTo>
                      <a:pt x="273" y="95"/>
                      <a:pt x="273" y="95"/>
                      <a:pt x="273" y="95"/>
                    </a:cubicBezTo>
                    <a:cubicBezTo>
                      <a:pt x="273" y="95"/>
                      <a:pt x="273" y="95"/>
                      <a:pt x="273" y="95"/>
                    </a:cubicBezTo>
                    <a:cubicBezTo>
                      <a:pt x="273" y="95"/>
                      <a:pt x="273" y="95"/>
                      <a:pt x="273" y="95"/>
                    </a:cubicBezTo>
                    <a:cubicBezTo>
                      <a:pt x="273" y="95"/>
                      <a:pt x="273" y="95"/>
                      <a:pt x="273" y="95"/>
                    </a:cubicBezTo>
                    <a:cubicBezTo>
                      <a:pt x="273" y="95"/>
                      <a:pt x="273" y="94"/>
                      <a:pt x="273" y="94"/>
                    </a:cubicBezTo>
                    <a:cubicBezTo>
                      <a:pt x="273" y="94"/>
                      <a:pt x="273" y="94"/>
                      <a:pt x="273" y="94"/>
                    </a:cubicBezTo>
                    <a:cubicBezTo>
                      <a:pt x="273" y="94"/>
                      <a:pt x="273" y="94"/>
                      <a:pt x="273" y="94"/>
                    </a:cubicBezTo>
                    <a:cubicBezTo>
                      <a:pt x="273" y="94"/>
                      <a:pt x="273" y="94"/>
                      <a:pt x="273" y="94"/>
                    </a:cubicBezTo>
                    <a:cubicBezTo>
                      <a:pt x="273" y="94"/>
                      <a:pt x="273" y="94"/>
                      <a:pt x="273" y="94"/>
                    </a:cubicBezTo>
                    <a:cubicBezTo>
                      <a:pt x="273" y="94"/>
                      <a:pt x="273" y="94"/>
                      <a:pt x="273" y="94"/>
                    </a:cubicBezTo>
                    <a:cubicBezTo>
                      <a:pt x="273" y="94"/>
                      <a:pt x="273" y="94"/>
                      <a:pt x="273" y="94"/>
                    </a:cubicBezTo>
                    <a:cubicBezTo>
                      <a:pt x="273" y="94"/>
                      <a:pt x="273" y="94"/>
                      <a:pt x="273" y="94"/>
                    </a:cubicBezTo>
                    <a:cubicBezTo>
                      <a:pt x="273" y="94"/>
                      <a:pt x="273" y="94"/>
                      <a:pt x="273" y="94"/>
                    </a:cubicBezTo>
                    <a:cubicBezTo>
                      <a:pt x="273" y="94"/>
                      <a:pt x="273" y="94"/>
                      <a:pt x="273" y="94"/>
                    </a:cubicBezTo>
                    <a:cubicBezTo>
                      <a:pt x="273" y="94"/>
                      <a:pt x="273" y="94"/>
                      <a:pt x="273" y="94"/>
                    </a:cubicBezTo>
                    <a:cubicBezTo>
                      <a:pt x="273" y="94"/>
                      <a:pt x="273" y="94"/>
                      <a:pt x="273" y="94"/>
                    </a:cubicBezTo>
                    <a:cubicBezTo>
                      <a:pt x="273" y="94"/>
                      <a:pt x="273" y="94"/>
                      <a:pt x="273" y="94"/>
                    </a:cubicBezTo>
                    <a:cubicBezTo>
                      <a:pt x="273" y="94"/>
                      <a:pt x="273" y="94"/>
                      <a:pt x="273" y="93"/>
                    </a:cubicBezTo>
                    <a:cubicBezTo>
                      <a:pt x="273" y="93"/>
                      <a:pt x="273" y="93"/>
                      <a:pt x="273" y="93"/>
                    </a:cubicBezTo>
                    <a:cubicBezTo>
                      <a:pt x="273" y="93"/>
                      <a:pt x="273" y="93"/>
                      <a:pt x="273" y="93"/>
                    </a:cubicBezTo>
                    <a:cubicBezTo>
                      <a:pt x="273" y="93"/>
                      <a:pt x="273" y="93"/>
                      <a:pt x="273" y="93"/>
                    </a:cubicBezTo>
                    <a:cubicBezTo>
                      <a:pt x="273" y="93"/>
                      <a:pt x="273" y="93"/>
                      <a:pt x="273" y="93"/>
                    </a:cubicBezTo>
                    <a:cubicBezTo>
                      <a:pt x="273" y="93"/>
                      <a:pt x="273" y="93"/>
                      <a:pt x="273" y="93"/>
                    </a:cubicBezTo>
                    <a:cubicBezTo>
                      <a:pt x="273" y="93"/>
                      <a:pt x="273" y="93"/>
                      <a:pt x="273" y="93"/>
                    </a:cubicBezTo>
                    <a:cubicBezTo>
                      <a:pt x="273" y="93"/>
                      <a:pt x="273" y="93"/>
                      <a:pt x="273" y="93"/>
                    </a:cubicBezTo>
                    <a:cubicBezTo>
                      <a:pt x="273" y="93"/>
                      <a:pt x="273" y="93"/>
                      <a:pt x="273" y="93"/>
                    </a:cubicBezTo>
                    <a:cubicBezTo>
                      <a:pt x="273" y="93"/>
                      <a:pt x="273" y="93"/>
                      <a:pt x="273" y="93"/>
                    </a:cubicBezTo>
                    <a:cubicBezTo>
                      <a:pt x="273" y="93"/>
                      <a:pt x="273" y="93"/>
                      <a:pt x="273" y="93"/>
                    </a:cubicBezTo>
                    <a:cubicBezTo>
                      <a:pt x="273" y="93"/>
                      <a:pt x="273" y="93"/>
                      <a:pt x="273" y="93"/>
                    </a:cubicBezTo>
                    <a:cubicBezTo>
                      <a:pt x="273" y="93"/>
                      <a:pt x="273" y="93"/>
                      <a:pt x="273" y="93"/>
                    </a:cubicBezTo>
                    <a:cubicBezTo>
                      <a:pt x="273" y="93"/>
                      <a:pt x="273" y="93"/>
                      <a:pt x="273" y="93"/>
                    </a:cubicBezTo>
                    <a:cubicBezTo>
                      <a:pt x="273" y="92"/>
                      <a:pt x="273" y="92"/>
                      <a:pt x="273" y="92"/>
                    </a:cubicBezTo>
                    <a:cubicBezTo>
                      <a:pt x="273" y="92"/>
                      <a:pt x="273" y="92"/>
                      <a:pt x="273" y="92"/>
                    </a:cubicBezTo>
                    <a:cubicBezTo>
                      <a:pt x="273" y="92"/>
                      <a:pt x="273" y="92"/>
                      <a:pt x="273" y="92"/>
                    </a:cubicBezTo>
                    <a:cubicBezTo>
                      <a:pt x="273" y="92"/>
                      <a:pt x="273" y="92"/>
                      <a:pt x="273" y="92"/>
                    </a:cubicBezTo>
                    <a:cubicBezTo>
                      <a:pt x="273" y="92"/>
                      <a:pt x="273" y="92"/>
                      <a:pt x="273" y="92"/>
                    </a:cubicBezTo>
                    <a:cubicBezTo>
                      <a:pt x="273" y="92"/>
                      <a:pt x="273" y="92"/>
                      <a:pt x="273" y="92"/>
                    </a:cubicBezTo>
                    <a:cubicBezTo>
                      <a:pt x="273" y="92"/>
                      <a:pt x="273" y="92"/>
                      <a:pt x="273" y="92"/>
                    </a:cubicBezTo>
                    <a:cubicBezTo>
                      <a:pt x="273" y="92"/>
                      <a:pt x="273" y="92"/>
                      <a:pt x="273" y="92"/>
                    </a:cubicBezTo>
                    <a:cubicBezTo>
                      <a:pt x="273" y="92"/>
                      <a:pt x="273" y="92"/>
                      <a:pt x="273" y="92"/>
                    </a:cubicBezTo>
                    <a:cubicBezTo>
                      <a:pt x="273" y="92"/>
                      <a:pt x="273" y="92"/>
                      <a:pt x="273" y="92"/>
                    </a:cubicBezTo>
                    <a:cubicBezTo>
                      <a:pt x="273" y="92"/>
                      <a:pt x="273" y="92"/>
                      <a:pt x="273" y="92"/>
                    </a:cubicBezTo>
                    <a:cubicBezTo>
                      <a:pt x="273" y="92"/>
                      <a:pt x="273" y="92"/>
                      <a:pt x="273" y="92"/>
                    </a:cubicBezTo>
                    <a:cubicBezTo>
                      <a:pt x="273" y="92"/>
                      <a:pt x="273" y="92"/>
                      <a:pt x="273" y="92"/>
                    </a:cubicBezTo>
                    <a:cubicBezTo>
                      <a:pt x="273" y="92"/>
                      <a:pt x="273" y="91"/>
                      <a:pt x="273" y="91"/>
                    </a:cubicBezTo>
                    <a:cubicBezTo>
                      <a:pt x="273" y="91"/>
                      <a:pt x="273" y="91"/>
                      <a:pt x="273" y="91"/>
                    </a:cubicBezTo>
                    <a:cubicBezTo>
                      <a:pt x="273" y="91"/>
                      <a:pt x="273" y="91"/>
                      <a:pt x="273" y="91"/>
                    </a:cubicBezTo>
                    <a:cubicBezTo>
                      <a:pt x="273" y="91"/>
                      <a:pt x="273" y="91"/>
                      <a:pt x="273" y="91"/>
                    </a:cubicBezTo>
                    <a:cubicBezTo>
                      <a:pt x="273" y="91"/>
                      <a:pt x="273" y="91"/>
                      <a:pt x="273" y="91"/>
                    </a:cubicBezTo>
                    <a:cubicBezTo>
                      <a:pt x="273" y="91"/>
                      <a:pt x="273" y="91"/>
                      <a:pt x="273" y="91"/>
                    </a:cubicBezTo>
                    <a:cubicBezTo>
                      <a:pt x="273" y="91"/>
                      <a:pt x="273" y="91"/>
                      <a:pt x="273" y="91"/>
                    </a:cubicBezTo>
                    <a:cubicBezTo>
                      <a:pt x="273" y="91"/>
                      <a:pt x="273" y="91"/>
                      <a:pt x="273" y="91"/>
                    </a:cubicBezTo>
                    <a:cubicBezTo>
                      <a:pt x="273" y="91"/>
                      <a:pt x="273" y="91"/>
                      <a:pt x="273" y="91"/>
                    </a:cubicBezTo>
                    <a:cubicBezTo>
                      <a:pt x="273" y="91"/>
                      <a:pt x="273" y="91"/>
                      <a:pt x="273" y="91"/>
                    </a:cubicBezTo>
                    <a:cubicBezTo>
                      <a:pt x="273" y="91"/>
                      <a:pt x="273" y="91"/>
                      <a:pt x="273" y="91"/>
                    </a:cubicBezTo>
                    <a:cubicBezTo>
                      <a:pt x="273" y="91"/>
                      <a:pt x="273" y="91"/>
                      <a:pt x="273" y="91"/>
                    </a:cubicBezTo>
                    <a:cubicBezTo>
                      <a:pt x="273" y="91"/>
                      <a:pt x="273" y="91"/>
                      <a:pt x="273" y="91"/>
                    </a:cubicBezTo>
                    <a:cubicBezTo>
                      <a:pt x="273" y="91"/>
                      <a:pt x="273" y="91"/>
                      <a:pt x="273" y="90"/>
                    </a:cubicBezTo>
                    <a:cubicBezTo>
                      <a:pt x="273" y="90"/>
                      <a:pt x="273" y="90"/>
                      <a:pt x="273" y="90"/>
                    </a:cubicBezTo>
                    <a:cubicBezTo>
                      <a:pt x="273" y="90"/>
                      <a:pt x="273" y="90"/>
                      <a:pt x="273" y="90"/>
                    </a:cubicBezTo>
                    <a:cubicBezTo>
                      <a:pt x="273" y="90"/>
                      <a:pt x="273" y="90"/>
                      <a:pt x="273" y="90"/>
                    </a:cubicBezTo>
                    <a:cubicBezTo>
                      <a:pt x="273" y="90"/>
                      <a:pt x="273" y="90"/>
                      <a:pt x="273" y="90"/>
                    </a:cubicBezTo>
                    <a:cubicBezTo>
                      <a:pt x="273" y="90"/>
                      <a:pt x="273" y="90"/>
                      <a:pt x="273" y="90"/>
                    </a:cubicBezTo>
                    <a:cubicBezTo>
                      <a:pt x="273" y="90"/>
                      <a:pt x="273" y="90"/>
                      <a:pt x="273" y="90"/>
                    </a:cubicBezTo>
                    <a:cubicBezTo>
                      <a:pt x="273" y="90"/>
                      <a:pt x="273" y="90"/>
                      <a:pt x="273" y="90"/>
                    </a:cubicBezTo>
                    <a:cubicBezTo>
                      <a:pt x="273" y="90"/>
                      <a:pt x="273" y="90"/>
                      <a:pt x="273" y="90"/>
                    </a:cubicBezTo>
                    <a:cubicBezTo>
                      <a:pt x="273" y="90"/>
                      <a:pt x="273" y="90"/>
                      <a:pt x="273" y="90"/>
                    </a:cubicBezTo>
                    <a:cubicBezTo>
                      <a:pt x="273" y="90"/>
                      <a:pt x="273" y="90"/>
                      <a:pt x="273" y="90"/>
                    </a:cubicBezTo>
                    <a:cubicBezTo>
                      <a:pt x="273" y="90"/>
                      <a:pt x="273" y="90"/>
                      <a:pt x="273" y="90"/>
                    </a:cubicBezTo>
                    <a:cubicBezTo>
                      <a:pt x="273" y="90"/>
                      <a:pt x="273" y="90"/>
                      <a:pt x="273" y="90"/>
                    </a:cubicBezTo>
                    <a:cubicBezTo>
                      <a:pt x="273" y="90"/>
                      <a:pt x="273" y="90"/>
                      <a:pt x="273" y="90"/>
                    </a:cubicBezTo>
                    <a:cubicBezTo>
                      <a:pt x="273" y="89"/>
                      <a:pt x="273" y="89"/>
                      <a:pt x="273" y="89"/>
                    </a:cubicBezTo>
                    <a:cubicBezTo>
                      <a:pt x="273" y="89"/>
                      <a:pt x="273" y="89"/>
                      <a:pt x="273" y="89"/>
                    </a:cubicBezTo>
                    <a:cubicBezTo>
                      <a:pt x="273" y="89"/>
                      <a:pt x="273" y="89"/>
                      <a:pt x="273" y="89"/>
                    </a:cubicBezTo>
                    <a:cubicBezTo>
                      <a:pt x="273" y="89"/>
                      <a:pt x="273" y="89"/>
                      <a:pt x="273" y="89"/>
                    </a:cubicBezTo>
                    <a:cubicBezTo>
                      <a:pt x="273" y="89"/>
                      <a:pt x="273" y="89"/>
                      <a:pt x="273" y="89"/>
                    </a:cubicBezTo>
                    <a:cubicBezTo>
                      <a:pt x="273" y="89"/>
                      <a:pt x="273" y="89"/>
                      <a:pt x="273" y="89"/>
                    </a:cubicBezTo>
                    <a:cubicBezTo>
                      <a:pt x="273" y="89"/>
                      <a:pt x="273" y="89"/>
                      <a:pt x="273" y="89"/>
                    </a:cubicBezTo>
                    <a:cubicBezTo>
                      <a:pt x="273" y="89"/>
                      <a:pt x="273" y="89"/>
                      <a:pt x="273" y="89"/>
                    </a:cubicBezTo>
                    <a:cubicBezTo>
                      <a:pt x="273" y="89"/>
                      <a:pt x="273" y="89"/>
                      <a:pt x="273" y="89"/>
                    </a:cubicBezTo>
                    <a:cubicBezTo>
                      <a:pt x="273" y="89"/>
                      <a:pt x="273" y="89"/>
                      <a:pt x="273" y="89"/>
                    </a:cubicBezTo>
                    <a:cubicBezTo>
                      <a:pt x="273" y="89"/>
                      <a:pt x="273" y="89"/>
                      <a:pt x="273" y="89"/>
                    </a:cubicBezTo>
                    <a:cubicBezTo>
                      <a:pt x="273" y="89"/>
                      <a:pt x="273" y="89"/>
                      <a:pt x="273" y="89"/>
                    </a:cubicBezTo>
                    <a:cubicBezTo>
                      <a:pt x="273" y="89"/>
                      <a:pt x="273" y="89"/>
                      <a:pt x="273" y="89"/>
                    </a:cubicBezTo>
                    <a:cubicBezTo>
                      <a:pt x="273" y="89"/>
                      <a:pt x="273" y="88"/>
                      <a:pt x="273" y="88"/>
                    </a:cubicBezTo>
                    <a:cubicBezTo>
                      <a:pt x="273" y="88"/>
                      <a:pt x="273" y="88"/>
                      <a:pt x="273" y="88"/>
                    </a:cubicBezTo>
                    <a:cubicBezTo>
                      <a:pt x="273" y="88"/>
                      <a:pt x="273" y="88"/>
                      <a:pt x="273" y="88"/>
                    </a:cubicBezTo>
                    <a:cubicBezTo>
                      <a:pt x="273" y="88"/>
                      <a:pt x="273" y="88"/>
                      <a:pt x="273" y="88"/>
                    </a:cubicBezTo>
                    <a:cubicBezTo>
                      <a:pt x="273" y="88"/>
                      <a:pt x="273" y="88"/>
                      <a:pt x="273" y="88"/>
                    </a:cubicBezTo>
                    <a:cubicBezTo>
                      <a:pt x="273" y="88"/>
                      <a:pt x="273" y="88"/>
                      <a:pt x="273" y="88"/>
                    </a:cubicBezTo>
                    <a:cubicBezTo>
                      <a:pt x="273" y="88"/>
                      <a:pt x="273" y="88"/>
                      <a:pt x="273" y="88"/>
                    </a:cubicBezTo>
                    <a:cubicBezTo>
                      <a:pt x="273" y="88"/>
                      <a:pt x="273" y="88"/>
                      <a:pt x="273" y="88"/>
                    </a:cubicBezTo>
                    <a:cubicBezTo>
                      <a:pt x="273" y="88"/>
                      <a:pt x="273" y="88"/>
                      <a:pt x="273" y="88"/>
                    </a:cubicBezTo>
                    <a:cubicBezTo>
                      <a:pt x="273" y="88"/>
                      <a:pt x="273" y="88"/>
                      <a:pt x="273" y="88"/>
                    </a:cubicBezTo>
                    <a:cubicBezTo>
                      <a:pt x="273" y="88"/>
                      <a:pt x="273" y="88"/>
                      <a:pt x="273" y="88"/>
                    </a:cubicBezTo>
                    <a:cubicBezTo>
                      <a:pt x="273" y="88"/>
                      <a:pt x="273" y="88"/>
                      <a:pt x="273" y="88"/>
                    </a:cubicBezTo>
                    <a:cubicBezTo>
                      <a:pt x="273" y="88"/>
                      <a:pt x="273" y="88"/>
                      <a:pt x="273" y="88"/>
                    </a:cubicBezTo>
                    <a:cubicBezTo>
                      <a:pt x="273" y="88"/>
                      <a:pt x="273" y="88"/>
                      <a:pt x="273" y="88"/>
                    </a:cubicBezTo>
                    <a:cubicBezTo>
                      <a:pt x="273" y="87"/>
                      <a:pt x="273" y="87"/>
                      <a:pt x="273" y="87"/>
                    </a:cubicBezTo>
                    <a:cubicBezTo>
                      <a:pt x="273" y="87"/>
                      <a:pt x="273" y="87"/>
                      <a:pt x="273" y="87"/>
                    </a:cubicBezTo>
                    <a:cubicBezTo>
                      <a:pt x="273" y="87"/>
                      <a:pt x="273" y="87"/>
                      <a:pt x="273" y="87"/>
                    </a:cubicBezTo>
                    <a:cubicBezTo>
                      <a:pt x="273" y="87"/>
                      <a:pt x="273" y="87"/>
                      <a:pt x="273" y="87"/>
                    </a:cubicBezTo>
                    <a:cubicBezTo>
                      <a:pt x="273" y="87"/>
                      <a:pt x="273" y="87"/>
                      <a:pt x="273" y="87"/>
                    </a:cubicBezTo>
                    <a:cubicBezTo>
                      <a:pt x="273" y="87"/>
                      <a:pt x="273" y="87"/>
                      <a:pt x="273" y="87"/>
                    </a:cubicBezTo>
                    <a:cubicBezTo>
                      <a:pt x="273" y="87"/>
                      <a:pt x="273" y="87"/>
                      <a:pt x="273" y="87"/>
                    </a:cubicBezTo>
                    <a:cubicBezTo>
                      <a:pt x="273" y="87"/>
                      <a:pt x="273" y="87"/>
                      <a:pt x="273" y="87"/>
                    </a:cubicBezTo>
                    <a:cubicBezTo>
                      <a:pt x="273" y="87"/>
                      <a:pt x="273" y="87"/>
                      <a:pt x="273" y="87"/>
                    </a:cubicBezTo>
                    <a:cubicBezTo>
                      <a:pt x="273" y="87"/>
                      <a:pt x="273" y="87"/>
                      <a:pt x="273" y="87"/>
                    </a:cubicBezTo>
                    <a:cubicBezTo>
                      <a:pt x="273" y="87"/>
                      <a:pt x="273" y="87"/>
                      <a:pt x="273" y="87"/>
                    </a:cubicBezTo>
                    <a:cubicBezTo>
                      <a:pt x="273" y="87"/>
                      <a:pt x="273" y="87"/>
                      <a:pt x="273" y="87"/>
                    </a:cubicBezTo>
                    <a:cubicBezTo>
                      <a:pt x="273" y="87"/>
                      <a:pt x="273" y="87"/>
                      <a:pt x="273" y="87"/>
                    </a:cubicBezTo>
                    <a:cubicBezTo>
                      <a:pt x="273" y="86"/>
                      <a:pt x="273" y="86"/>
                      <a:pt x="273" y="86"/>
                    </a:cubicBezTo>
                    <a:cubicBezTo>
                      <a:pt x="273" y="86"/>
                      <a:pt x="273" y="86"/>
                      <a:pt x="273" y="86"/>
                    </a:cubicBezTo>
                    <a:cubicBezTo>
                      <a:pt x="273" y="86"/>
                      <a:pt x="273" y="86"/>
                      <a:pt x="273" y="86"/>
                    </a:cubicBezTo>
                    <a:cubicBezTo>
                      <a:pt x="273" y="86"/>
                      <a:pt x="273" y="86"/>
                      <a:pt x="273" y="86"/>
                    </a:cubicBezTo>
                    <a:cubicBezTo>
                      <a:pt x="273" y="86"/>
                      <a:pt x="273" y="86"/>
                      <a:pt x="273" y="86"/>
                    </a:cubicBezTo>
                    <a:cubicBezTo>
                      <a:pt x="273" y="86"/>
                      <a:pt x="273" y="86"/>
                      <a:pt x="273" y="86"/>
                    </a:cubicBezTo>
                    <a:cubicBezTo>
                      <a:pt x="273" y="86"/>
                      <a:pt x="273" y="86"/>
                      <a:pt x="273" y="86"/>
                    </a:cubicBezTo>
                    <a:cubicBezTo>
                      <a:pt x="273" y="86"/>
                      <a:pt x="273" y="86"/>
                      <a:pt x="273" y="86"/>
                    </a:cubicBezTo>
                    <a:cubicBezTo>
                      <a:pt x="273" y="86"/>
                      <a:pt x="273" y="86"/>
                      <a:pt x="273" y="86"/>
                    </a:cubicBezTo>
                    <a:cubicBezTo>
                      <a:pt x="273" y="86"/>
                      <a:pt x="273" y="86"/>
                      <a:pt x="273" y="86"/>
                    </a:cubicBezTo>
                    <a:cubicBezTo>
                      <a:pt x="273" y="86"/>
                      <a:pt x="273" y="86"/>
                      <a:pt x="273" y="86"/>
                    </a:cubicBezTo>
                    <a:cubicBezTo>
                      <a:pt x="273" y="86"/>
                      <a:pt x="273" y="86"/>
                      <a:pt x="273" y="86"/>
                    </a:cubicBezTo>
                    <a:close/>
                  </a:path>
                </a:pathLst>
              </a:custGeom>
              <a:solidFill>
                <a:srgbClr val="7373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12" name="ïś1iḓê">
                <a:extLst>
                  <a:ext uri="{FF2B5EF4-FFF2-40B4-BE49-F238E27FC236}">
                    <a16:creationId xmlns:a16="http://schemas.microsoft.com/office/drawing/2014/main" id="{EE6CEB64-A420-460C-AD39-2D2EB69C71D0}"/>
                  </a:ext>
                </a:extLst>
              </p:cNvPr>
              <p:cNvSpPr/>
              <p:nvPr userDrawn="1"/>
            </p:nvSpPr>
            <p:spPr bwMode="auto">
              <a:xfrm>
                <a:off x="4857" y="2348"/>
                <a:ext cx="497" cy="287"/>
              </a:xfrm>
              <a:custGeom>
                <a:avLst/>
                <a:gdLst>
                  <a:gd name="T0" fmla="*/ 146 w 275"/>
                  <a:gd name="T1" fmla="*/ 156 h 159"/>
                  <a:gd name="T2" fmla="*/ 129 w 275"/>
                  <a:gd name="T3" fmla="*/ 156 h 159"/>
                  <a:gd name="T4" fmla="*/ 5 w 275"/>
                  <a:gd name="T5" fmla="*/ 84 h 159"/>
                  <a:gd name="T6" fmla="*/ 5 w 275"/>
                  <a:gd name="T7" fmla="*/ 74 h 159"/>
                  <a:gd name="T8" fmla="*/ 129 w 275"/>
                  <a:gd name="T9" fmla="*/ 3 h 159"/>
                  <a:gd name="T10" fmla="*/ 146 w 275"/>
                  <a:gd name="T11" fmla="*/ 3 h 159"/>
                  <a:gd name="T12" fmla="*/ 271 w 275"/>
                  <a:gd name="T13" fmla="*/ 74 h 159"/>
                  <a:gd name="T14" fmla="*/ 271 w 275"/>
                  <a:gd name="T15" fmla="*/ 84 h 159"/>
                  <a:gd name="T16" fmla="*/ 146 w 275"/>
                  <a:gd name="T17" fmla="*/ 156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5" h="159">
                    <a:moveTo>
                      <a:pt x="146" y="156"/>
                    </a:moveTo>
                    <a:cubicBezTo>
                      <a:pt x="141" y="159"/>
                      <a:pt x="134" y="159"/>
                      <a:pt x="129" y="156"/>
                    </a:cubicBezTo>
                    <a:cubicBezTo>
                      <a:pt x="5" y="84"/>
                      <a:pt x="5" y="84"/>
                      <a:pt x="5" y="84"/>
                    </a:cubicBezTo>
                    <a:cubicBezTo>
                      <a:pt x="0" y="81"/>
                      <a:pt x="0" y="77"/>
                      <a:pt x="5" y="74"/>
                    </a:cubicBezTo>
                    <a:cubicBezTo>
                      <a:pt x="129" y="3"/>
                      <a:pt x="129" y="3"/>
                      <a:pt x="129" y="3"/>
                    </a:cubicBezTo>
                    <a:cubicBezTo>
                      <a:pt x="134" y="0"/>
                      <a:pt x="141" y="0"/>
                      <a:pt x="146" y="3"/>
                    </a:cubicBezTo>
                    <a:cubicBezTo>
                      <a:pt x="271" y="74"/>
                      <a:pt x="271" y="74"/>
                      <a:pt x="271" y="74"/>
                    </a:cubicBezTo>
                    <a:cubicBezTo>
                      <a:pt x="275" y="77"/>
                      <a:pt x="275" y="81"/>
                      <a:pt x="271" y="84"/>
                    </a:cubicBezTo>
                    <a:lnTo>
                      <a:pt x="146" y="156"/>
                    </a:lnTo>
                    <a:close/>
                  </a:path>
                </a:pathLst>
              </a:custGeom>
              <a:solidFill>
                <a:srgbClr val="8C8C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13" name="iṥlïḑe">
                <a:extLst>
                  <a:ext uri="{FF2B5EF4-FFF2-40B4-BE49-F238E27FC236}">
                    <a16:creationId xmlns:a16="http://schemas.microsoft.com/office/drawing/2014/main" id="{824A3F63-1012-41A3-A78F-0C73118EE676}"/>
                  </a:ext>
                </a:extLst>
              </p:cNvPr>
              <p:cNvSpPr/>
              <p:nvPr userDrawn="1"/>
            </p:nvSpPr>
            <p:spPr bwMode="auto">
              <a:xfrm>
                <a:off x="4966" y="2360"/>
                <a:ext cx="276" cy="212"/>
              </a:xfrm>
              <a:custGeom>
                <a:avLst/>
                <a:gdLst>
                  <a:gd name="T0" fmla="*/ 0 w 276"/>
                  <a:gd name="T1" fmla="*/ 132 h 212"/>
                  <a:gd name="T2" fmla="*/ 135 w 276"/>
                  <a:gd name="T3" fmla="*/ 212 h 212"/>
                  <a:gd name="T4" fmla="*/ 276 w 276"/>
                  <a:gd name="T5" fmla="*/ 129 h 212"/>
                  <a:gd name="T6" fmla="*/ 276 w 276"/>
                  <a:gd name="T7" fmla="*/ 80 h 212"/>
                  <a:gd name="T8" fmla="*/ 141 w 276"/>
                  <a:gd name="T9" fmla="*/ 0 h 212"/>
                  <a:gd name="T10" fmla="*/ 0 w 276"/>
                  <a:gd name="T11" fmla="*/ 83 h 212"/>
                  <a:gd name="T12" fmla="*/ 0 w 276"/>
                  <a:gd name="T13" fmla="*/ 132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6" h="212">
                    <a:moveTo>
                      <a:pt x="0" y="132"/>
                    </a:moveTo>
                    <a:lnTo>
                      <a:pt x="135" y="212"/>
                    </a:lnTo>
                    <a:lnTo>
                      <a:pt x="276" y="129"/>
                    </a:lnTo>
                    <a:lnTo>
                      <a:pt x="276" y="80"/>
                    </a:lnTo>
                    <a:lnTo>
                      <a:pt x="141" y="0"/>
                    </a:lnTo>
                    <a:lnTo>
                      <a:pt x="0" y="83"/>
                    </a:lnTo>
                    <a:lnTo>
                      <a:pt x="0" y="132"/>
                    </a:lnTo>
                    <a:close/>
                  </a:path>
                </a:pathLst>
              </a:custGeom>
              <a:solidFill>
                <a:srgbClr val="BBC7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14" name="íSḻïḓé">
                <a:extLst>
                  <a:ext uri="{FF2B5EF4-FFF2-40B4-BE49-F238E27FC236}">
                    <a16:creationId xmlns:a16="http://schemas.microsoft.com/office/drawing/2014/main" id="{9A611CAE-810E-4746-BCCA-FCA2C8CFB95E}"/>
                  </a:ext>
                </a:extLst>
              </p:cNvPr>
              <p:cNvSpPr/>
              <p:nvPr userDrawn="1"/>
            </p:nvSpPr>
            <p:spPr bwMode="auto">
              <a:xfrm>
                <a:off x="5101" y="2440"/>
                <a:ext cx="141" cy="132"/>
              </a:xfrm>
              <a:custGeom>
                <a:avLst/>
                <a:gdLst>
                  <a:gd name="T0" fmla="*/ 0 w 141"/>
                  <a:gd name="T1" fmla="*/ 132 h 132"/>
                  <a:gd name="T2" fmla="*/ 141 w 141"/>
                  <a:gd name="T3" fmla="*/ 49 h 132"/>
                  <a:gd name="T4" fmla="*/ 141 w 141"/>
                  <a:gd name="T5" fmla="*/ 0 h 132"/>
                  <a:gd name="T6" fmla="*/ 0 w 141"/>
                  <a:gd name="T7" fmla="*/ 83 h 132"/>
                  <a:gd name="T8" fmla="*/ 0 w 141"/>
                  <a:gd name="T9" fmla="*/ 132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1" h="132">
                    <a:moveTo>
                      <a:pt x="0" y="132"/>
                    </a:moveTo>
                    <a:lnTo>
                      <a:pt x="141" y="49"/>
                    </a:lnTo>
                    <a:lnTo>
                      <a:pt x="141" y="0"/>
                    </a:lnTo>
                    <a:lnTo>
                      <a:pt x="0" y="83"/>
                    </a:lnTo>
                    <a:lnTo>
                      <a:pt x="0" y="132"/>
                    </a:lnTo>
                    <a:close/>
                  </a:path>
                </a:pathLst>
              </a:custGeom>
              <a:solidFill>
                <a:srgbClr val="D3DED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15" name="iśļíḍé">
                <a:extLst>
                  <a:ext uri="{FF2B5EF4-FFF2-40B4-BE49-F238E27FC236}">
                    <a16:creationId xmlns:a16="http://schemas.microsoft.com/office/drawing/2014/main" id="{0DF38AE1-1E15-4A70-A9D3-301333CABB64}"/>
                  </a:ext>
                </a:extLst>
              </p:cNvPr>
              <p:cNvSpPr/>
              <p:nvPr userDrawn="1"/>
            </p:nvSpPr>
            <p:spPr bwMode="auto">
              <a:xfrm>
                <a:off x="4966" y="2360"/>
                <a:ext cx="276" cy="163"/>
              </a:xfrm>
              <a:custGeom>
                <a:avLst/>
                <a:gdLst>
                  <a:gd name="T0" fmla="*/ 135 w 276"/>
                  <a:gd name="T1" fmla="*/ 163 h 163"/>
                  <a:gd name="T2" fmla="*/ 0 w 276"/>
                  <a:gd name="T3" fmla="*/ 83 h 163"/>
                  <a:gd name="T4" fmla="*/ 141 w 276"/>
                  <a:gd name="T5" fmla="*/ 0 h 163"/>
                  <a:gd name="T6" fmla="*/ 276 w 276"/>
                  <a:gd name="T7" fmla="*/ 80 h 163"/>
                  <a:gd name="T8" fmla="*/ 135 w 276"/>
                  <a:gd name="T9" fmla="*/ 163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6" h="163">
                    <a:moveTo>
                      <a:pt x="135" y="163"/>
                    </a:moveTo>
                    <a:lnTo>
                      <a:pt x="0" y="83"/>
                    </a:lnTo>
                    <a:lnTo>
                      <a:pt x="141" y="0"/>
                    </a:lnTo>
                    <a:lnTo>
                      <a:pt x="276" y="80"/>
                    </a:lnTo>
                    <a:lnTo>
                      <a:pt x="135" y="163"/>
                    </a:lnTo>
                    <a:close/>
                  </a:path>
                </a:pathLst>
              </a:custGeom>
              <a:solidFill>
                <a:srgbClr val="F1F1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16" name="ïśḻïḓé">
                <a:extLst>
                  <a:ext uri="{FF2B5EF4-FFF2-40B4-BE49-F238E27FC236}">
                    <a16:creationId xmlns:a16="http://schemas.microsoft.com/office/drawing/2014/main" id="{C6B94D05-E2AF-49A1-B61D-A6B74FA9A6C5}"/>
                  </a:ext>
                </a:extLst>
              </p:cNvPr>
              <p:cNvSpPr/>
              <p:nvPr userDrawn="1"/>
            </p:nvSpPr>
            <p:spPr bwMode="auto">
              <a:xfrm>
                <a:off x="5076" y="2179"/>
                <a:ext cx="54" cy="275"/>
              </a:xfrm>
              <a:custGeom>
                <a:avLst/>
                <a:gdLst>
                  <a:gd name="T0" fmla="*/ 30 w 30"/>
                  <a:gd name="T1" fmla="*/ 137 h 152"/>
                  <a:gd name="T2" fmla="*/ 15 w 30"/>
                  <a:gd name="T3" fmla="*/ 152 h 152"/>
                  <a:gd name="T4" fmla="*/ 15 w 30"/>
                  <a:gd name="T5" fmla="*/ 152 h 152"/>
                  <a:gd name="T6" fmla="*/ 0 w 30"/>
                  <a:gd name="T7" fmla="*/ 137 h 152"/>
                  <a:gd name="T8" fmla="*/ 0 w 30"/>
                  <a:gd name="T9" fmla="*/ 15 h 152"/>
                  <a:gd name="T10" fmla="*/ 15 w 30"/>
                  <a:gd name="T11" fmla="*/ 0 h 152"/>
                  <a:gd name="T12" fmla="*/ 15 w 30"/>
                  <a:gd name="T13" fmla="*/ 0 h 152"/>
                  <a:gd name="T14" fmla="*/ 30 w 30"/>
                  <a:gd name="T15" fmla="*/ 15 h 152"/>
                  <a:gd name="T16" fmla="*/ 30 w 30"/>
                  <a:gd name="T17" fmla="*/ 137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" h="152">
                    <a:moveTo>
                      <a:pt x="30" y="137"/>
                    </a:moveTo>
                    <a:cubicBezTo>
                      <a:pt x="30" y="145"/>
                      <a:pt x="23" y="152"/>
                      <a:pt x="15" y="152"/>
                    </a:cubicBezTo>
                    <a:cubicBezTo>
                      <a:pt x="15" y="152"/>
                      <a:pt x="15" y="152"/>
                      <a:pt x="15" y="152"/>
                    </a:cubicBezTo>
                    <a:cubicBezTo>
                      <a:pt x="7" y="152"/>
                      <a:pt x="0" y="145"/>
                      <a:pt x="0" y="137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7"/>
                      <a:pt x="7" y="0"/>
                      <a:pt x="1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23" y="0"/>
                      <a:pt x="30" y="7"/>
                      <a:pt x="30" y="15"/>
                    </a:cubicBezTo>
                    <a:lnTo>
                      <a:pt x="30" y="137"/>
                    </a:lnTo>
                    <a:close/>
                  </a:path>
                </a:pathLst>
              </a:custGeom>
              <a:solidFill>
                <a:srgbClr val="7373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17" name="ïṩļîḍé">
                <a:extLst>
                  <a:ext uri="{FF2B5EF4-FFF2-40B4-BE49-F238E27FC236}">
                    <a16:creationId xmlns:a16="http://schemas.microsoft.com/office/drawing/2014/main" id="{3B9C4165-3538-4A85-831A-A93A0A2A2F16}"/>
                  </a:ext>
                </a:extLst>
              </p:cNvPr>
              <p:cNvSpPr/>
              <p:nvPr userDrawn="1"/>
            </p:nvSpPr>
            <p:spPr bwMode="auto">
              <a:xfrm>
                <a:off x="4921" y="1914"/>
                <a:ext cx="560" cy="526"/>
              </a:xfrm>
              <a:custGeom>
                <a:avLst/>
                <a:gdLst>
                  <a:gd name="T0" fmla="*/ 310 w 310"/>
                  <a:gd name="T1" fmla="*/ 248 h 291"/>
                  <a:gd name="T2" fmla="*/ 77 w 310"/>
                  <a:gd name="T3" fmla="*/ 214 h 291"/>
                  <a:gd name="T4" fmla="*/ 62 w 310"/>
                  <a:gd name="T5" fmla="*/ 0 h 291"/>
                  <a:gd name="T6" fmla="*/ 310 w 310"/>
                  <a:gd name="T7" fmla="*/ 248 h 2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10" h="291">
                    <a:moveTo>
                      <a:pt x="310" y="248"/>
                    </a:moveTo>
                    <a:cubicBezTo>
                      <a:pt x="269" y="289"/>
                      <a:pt x="154" y="291"/>
                      <a:pt x="77" y="214"/>
                    </a:cubicBezTo>
                    <a:cubicBezTo>
                      <a:pt x="0" y="137"/>
                      <a:pt x="21" y="41"/>
                      <a:pt x="62" y="0"/>
                    </a:cubicBezTo>
                    <a:lnTo>
                      <a:pt x="310" y="248"/>
                    </a:lnTo>
                    <a:close/>
                  </a:path>
                </a:pathLst>
              </a:custGeom>
              <a:solidFill>
                <a:srgbClr val="8C8C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18" name="íşḷiḋe">
                <a:extLst>
                  <a:ext uri="{FF2B5EF4-FFF2-40B4-BE49-F238E27FC236}">
                    <a16:creationId xmlns:a16="http://schemas.microsoft.com/office/drawing/2014/main" id="{C54AD93B-9C9F-4C1B-A7F4-5C465B000797}"/>
                  </a:ext>
                </a:extLst>
              </p:cNvPr>
              <p:cNvSpPr/>
              <p:nvPr userDrawn="1"/>
            </p:nvSpPr>
            <p:spPr bwMode="auto">
              <a:xfrm>
                <a:off x="5031" y="1912"/>
                <a:ext cx="452" cy="450"/>
              </a:xfrm>
              <a:custGeom>
                <a:avLst/>
                <a:gdLst>
                  <a:gd name="T0" fmla="*/ 1 w 250"/>
                  <a:gd name="T1" fmla="*/ 1 h 249"/>
                  <a:gd name="T2" fmla="*/ 85 w 250"/>
                  <a:gd name="T3" fmla="*/ 165 h 249"/>
                  <a:gd name="T4" fmla="*/ 249 w 250"/>
                  <a:gd name="T5" fmla="*/ 249 h 249"/>
                  <a:gd name="T6" fmla="*/ 166 w 250"/>
                  <a:gd name="T7" fmla="*/ 84 h 249"/>
                  <a:gd name="T8" fmla="*/ 1 w 250"/>
                  <a:gd name="T9" fmla="*/ 1 h 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0" h="249">
                    <a:moveTo>
                      <a:pt x="1" y="1"/>
                    </a:moveTo>
                    <a:cubicBezTo>
                      <a:pt x="0" y="48"/>
                      <a:pt x="31" y="111"/>
                      <a:pt x="85" y="165"/>
                    </a:cubicBezTo>
                    <a:cubicBezTo>
                      <a:pt x="139" y="219"/>
                      <a:pt x="202" y="249"/>
                      <a:pt x="249" y="249"/>
                    </a:cubicBezTo>
                    <a:cubicBezTo>
                      <a:pt x="250" y="201"/>
                      <a:pt x="220" y="138"/>
                      <a:pt x="166" y="84"/>
                    </a:cubicBezTo>
                    <a:cubicBezTo>
                      <a:pt x="112" y="30"/>
                      <a:pt x="48" y="0"/>
                      <a:pt x="1" y="1"/>
                    </a:cubicBezTo>
                    <a:close/>
                  </a:path>
                </a:pathLst>
              </a:custGeom>
              <a:solidFill>
                <a:srgbClr val="7373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19" name="işḷíďè">
                <a:extLst>
                  <a:ext uri="{FF2B5EF4-FFF2-40B4-BE49-F238E27FC236}">
                    <a16:creationId xmlns:a16="http://schemas.microsoft.com/office/drawing/2014/main" id="{777D4405-161B-4378-AE4F-F215A539ADB7}"/>
                  </a:ext>
                </a:extLst>
              </p:cNvPr>
              <p:cNvSpPr/>
              <p:nvPr userDrawn="1"/>
            </p:nvSpPr>
            <p:spPr bwMode="auto">
              <a:xfrm>
                <a:off x="5157" y="1984"/>
                <a:ext cx="253" cy="253"/>
              </a:xfrm>
              <a:custGeom>
                <a:avLst/>
                <a:gdLst>
                  <a:gd name="T0" fmla="*/ 120 w 140"/>
                  <a:gd name="T1" fmla="*/ 0 h 140"/>
                  <a:gd name="T2" fmla="*/ 0 w 140"/>
                  <a:gd name="T3" fmla="*/ 109 h 140"/>
                  <a:gd name="T4" fmla="*/ 15 w 140"/>
                  <a:gd name="T5" fmla="*/ 125 h 140"/>
                  <a:gd name="T6" fmla="*/ 31 w 140"/>
                  <a:gd name="T7" fmla="*/ 140 h 140"/>
                  <a:gd name="T8" fmla="*/ 140 w 140"/>
                  <a:gd name="T9" fmla="*/ 20 h 140"/>
                  <a:gd name="T10" fmla="*/ 120 w 140"/>
                  <a:gd name="T11" fmla="*/ 0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0" h="140">
                    <a:moveTo>
                      <a:pt x="120" y="0"/>
                    </a:moveTo>
                    <a:cubicBezTo>
                      <a:pt x="0" y="109"/>
                      <a:pt x="0" y="109"/>
                      <a:pt x="0" y="109"/>
                    </a:cubicBezTo>
                    <a:cubicBezTo>
                      <a:pt x="4" y="114"/>
                      <a:pt x="10" y="120"/>
                      <a:pt x="15" y="125"/>
                    </a:cubicBezTo>
                    <a:cubicBezTo>
                      <a:pt x="20" y="130"/>
                      <a:pt x="26" y="135"/>
                      <a:pt x="31" y="140"/>
                    </a:cubicBezTo>
                    <a:cubicBezTo>
                      <a:pt x="140" y="20"/>
                      <a:pt x="140" y="20"/>
                      <a:pt x="140" y="20"/>
                    </a:cubicBezTo>
                    <a:lnTo>
                      <a:pt x="120" y="0"/>
                    </a:lnTo>
                    <a:close/>
                  </a:path>
                </a:pathLst>
              </a:custGeom>
              <a:solidFill>
                <a:srgbClr val="57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20" name="ïṡ1íďê">
                <a:extLst>
                  <a:ext uri="{FF2B5EF4-FFF2-40B4-BE49-F238E27FC236}">
                    <a16:creationId xmlns:a16="http://schemas.microsoft.com/office/drawing/2014/main" id="{3992D132-58BD-4789-8927-2109F7398537}"/>
                  </a:ext>
                </a:extLst>
              </p:cNvPr>
              <p:cNvSpPr/>
              <p:nvPr userDrawn="1"/>
            </p:nvSpPr>
            <p:spPr bwMode="auto">
              <a:xfrm>
                <a:off x="5340" y="1950"/>
                <a:ext cx="105" cy="106"/>
              </a:xfrm>
              <a:custGeom>
                <a:avLst/>
                <a:gdLst>
                  <a:gd name="T0" fmla="*/ 48 w 58"/>
                  <a:gd name="T1" fmla="*/ 11 h 59"/>
                  <a:gd name="T2" fmla="*/ 48 w 58"/>
                  <a:gd name="T3" fmla="*/ 48 h 59"/>
                  <a:gd name="T4" fmla="*/ 10 w 58"/>
                  <a:gd name="T5" fmla="*/ 48 h 59"/>
                  <a:gd name="T6" fmla="*/ 10 w 58"/>
                  <a:gd name="T7" fmla="*/ 11 h 59"/>
                  <a:gd name="T8" fmla="*/ 48 w 58"/>
                  <a:gd name="T9" fmla="*/ 11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59">
                    <a:moveTo>
                      <a:pt x="48" y="11"/>
                    </a:moveTo>
                    <a:cubicBezTo>
                      <a:pt x="58" y="21"/>
                      <a:pt x="58" y="38"/>
                      <a:pt x="48" y="48"/>
                    </a:cubicBezTo>
                    <a:cubicBezTo>
                      <a:pt x="38" y="59"/>
                      <a:pt x="21" y="59"/>
                      <a:pt x="10" y="48"/>
                    </a:cubicBezTo>
                    <a:cubicBezTo>
                      <a:pt x="0" y="38"/>
                      <a:pt x="0" y="21"/>
                      <a:pt x="10" y="11"/>
                    </a:cubicBezTo>
                    <a:cubicBezTo>
                      <a:pt x="21" y="0"/>
                      <a:pt x="38" y="0"/>
                      <a:pt x="48" y="11"/>
                    </a:cubicBezTo>
                    <a:close/>
                  </a:path>
                </a:pathLst>
              </a:custGeom>
              <a:solidFill>
                <a:srgbClr val="57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21" name="íṣḷíḋè">
                <a:extLst>
                  <a:ext uri="{FF2B5EF4-FFF2-40B4-BE49-F238E27FC236}">
                    <a16:creationId xmlns:a16="http://schemas.microsoft.com/office/drawing/2014/main" id="{8B2B54FE-0A01-403E-BA68-482A2AB0CD60}"/>
                  </a:ext>
                </a:extLst>
              </p:cNvPr>
              <p:cNvSpPr/>
              <p:nvPr userDrawn="1"/>
            </p:nvSpPr>
            <p:spPr bwMode="auto">
              <a:xfrm>
                <a:off x="5145" y="2633"/>
                <a:ext cx="159" cy="118"/>
              </a:xfrm>
              <a:custGeom>
                <a:avLst/>
                <a:gdLst>
                  <a:gd name="T0" fmla="*/ 159 w 159"/>
                  <a:gd name="T1" fmla="*/ 82 h 118"/>
                  <a:gd name="T2" fmla="*/ 94 w 159"/>
                  <a:gd name="T3" fmla="*/ 118 h 118"/>
                  <a:gd name="T4" fmla="*/ 0 w 159"/>
                  <a:gd name="T5" fmla="*/ 65 h 118"/>
                  <a:gd name="T6" fmla="*/ 0 w 159"/>
                  <a:gd name="T7" fmla="*/ 38 h 118"/>
                  <a:gd name="T8" fmla="*/ 65 w 159"/>
                  <a:gd name="T9" fmla="*/ 0 h 118"/>
                  <a:gd name="T10" fmla="*/ 159 w 159"/>
                  <a:gd name="T11" fmla="*/ 54 h 118"/>
                  <a:gd name="T12" fmla="*/ 159 w 159"/>
                  <a:gd name="T13" fmla="*/ 82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9" h="118">
                    <a:moveTo>
                      <a:pt x="159" y="82"/>
                    </a:moveTo>
                    <a:lnTo>
                      <a:pt x="94" y="118"/>
                    </a:lnTo>
                    <a:lnTo>
                      <a:pt x="0" y="65"/>
                    </a:lnTo>
                    <a:lnTo>
                      <a:pt x="0" y="38"/>
                    </a:lnTo>
                    <a:lnTo>
                      <a:pt x="65" y="0"/>
                    </a:lnTo>
                    <a:lnTo>
                      <a:pt x="159" y="54"/>
                    </a:lnTo>
                    <a:lnTo>
                      <a:pt x="159" y="82"/>
                    </a:lnTo>
                    <a:close/>
                  </a:path>
                </a:pathLst>
              </a:custGeom>
              <a:solidFill>
                <a:srgbClr val="D3DED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22" name="ïsḷîde">
                <a:extLst>
                  <a:ext uri="{FF2B5EF4-FFF2-40B4-BE49-F238E27FC236}">
                    <a16:creationId xmlns:a16="http://schemas.microsoft.com/office/drawing/2014/main" id="{15A5A3E2-2006-4BB1-B388-094BF093C319}"/>
                  </a:ext>
                </a:extLst>
              </p:cNvPr>
              <p:cNvSpPr/>
              <p:nvPr userDrawn="1"/>
            </p:nvSpPr>
            <p:spPr bwMode="auto">
              <a:xfrm>
                <a:off x="5145" y="2671"/>
                <a:ext cx="94" cy="80"/>
              </a:xfrm>
              <a:custGeom>
                <a:avLst/>
                <a:gdLst>
                  <a:gd name="T0" fmla="*/ 94 w 94"/>
                  <a:gd name="T1" fmla="*/ 80 h 80"/>
                  <a:gd name="T2" fmla="*/ 0 w 94"/>
                  <a:gd name="T3" fmla="*/ 27 h 80"/>
                  <a:gd name="T4" fmla="*/ 0 w 94"/>
                  <a:gd name="T5" fmla="*/ 0 h 80"/>
                  <a:gd name="T6" fmla="*/ 94 w 94"/>
                  <a:gd name="T7" fmla="*/ 53 h 80"/>
                  <a:gd name="T8" fmla="*/ 94 w 94"/>
                  <a:gd name="T9" fmla="*/ 8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4" h="80">
                    <a:moveTo>
                      <a:pt x="94" y="80"/>
                    </a:moveTo>
                    <a:lnTo>
                      <a:pt x="0" y="27"/>
                    </a:lnTo>
                    <a:lnTo>
                      <a:pt x="0" y="0"/>
                    </a:lnTo>
                    <a:lnTo>
                      <a:pt x="94" y="53"/>
                    </a:lnTo>
                    <a:lnTo>
                      <a:pt x="94" y="80"/>
                    </a:lnTo>
                    <a:close/>
                  </a:path>
                </a:pathLst>
              </a:custGeom>
              <a:solidFill>
                <a:srgbClr val="BBC7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23" name="îŝļíḍê">
                <a:extLst>
                  <a:ext uri="{FF2B5EF4-FFF2-40B4-BE49-F238E27FC236}">
                    <a16:creationId xmlns:a16="http://schemas.microsoft.com/office/drawing/2014/main" id="{F9EDE4B7-82D0-43FD-9E80-9AB6389C1C03}"/>
                  </a:ext>
                </a:extLst>
              </p:cNvPr>
              <p:cNvSpPr/>
              <p:nvPr userDrawn="1"/>
            </p:nvSpPr>
            <p:spPr bwMode="auto">
              <a:xfrm>
                <a:off x="5145" y="2633"/>
                <a:ext cx="159" cy="91"/>
              </a:xfrm>
              <a:custGeom>
                <a:avLst/>
                <a:gdLst>
                  <a:gd name="T0" fmla="*/ 94 w 159"/>
                  <a:gd name="T1" fmla="*/ 91 h 91"/>
                  <a:gd name="T2" fmla="*/ 159 w 159"/>
                  <a:gd name="T3" fmla="*/ 54 h 91"/>
                  <a:gd name="T4" fmla="*/ 65 w 159"/>
                  <a:gd name="T5" fmla="*/ 0 h 91"/>
                  <a:gd name="T6" fmla="*/ 0 w 159"/>
                  <a:gd name="T7" fmla="*/ 38 h 91"/>
                  <a:gd name="T8" fmla="*/ 94 w 159"/>
                  <a:gd name="T9" fmla="*/ 91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9" h="91">
                    <a:moveTo>
                      <a:pt x="94" y="91"/>
                    </a:moveTo>
                    <a:lnTo>
                      <a:pt x="159" y="54"/>
                    </a:lnTo>
                    <a:lnTo>
                      <a:pt x="65" y="0"/>
                    </a:lnTo>
                    <a:lnTo>
                      <a:pt x="0" y="38"/>
                    </a:lnTo>
                    <a:lnTo>
                      <a:pt x="94" y="91"/>
                    </a:lnTo>
                    <a:close/>
                  </a:path>
                </a:pathLst>
              </a:custGeom>
              <a:solidFill>
                <a:srgbClr val="F1F1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24" name="ïS1îḋé">
                <a:extLst>
                  <a:ext uri="{FF2B5EF4-FFF2-40B4-BE49-F238E27FC236}">
                    <a16:creationId xmlns:a16="http://schemas.microsoft.com/office/drawing/2014/main" id="{4F1D6D76-7B8B-4C9C-9C48-C9A509234E2D}"/>
                  </a:ext>
                </a:extLst>
              </p:cNvPr>
              <p:cNvSpPr/>
              <p:nvPr userDrawn="1"/>
            </p:nvSpPr>
            <p:spPr bwMode="auto">
              <a:xfrm>
                <a:off x="5266" y="2559"/>
                <a:ext cx="157" cy="118"/>
              </a:xfrm>
              <a:custGeom>
                <a:avLst/>
                <a:gdLst>
                  <a:gd name="T0" fmla="*/ 157 w 157"/>
                  <a:gd name="T1" fmla="*/ 80 h 118"/>
                  <a:gd name="T2" fmla="*/ 94 w 157"/>
                  <a:gd name="T3" fmla="*/ 118 h 118"/>
                  <a:gd name="T4" fmla="*/ 0 w 157"/>
                  <a:gd name="T5" fmla="*/ 63 h 118"/>
                  <a:gd name="T6" fmla="*/ 0 w 157"/>
                  <a:gd name="T7" fmla="*/ 36 h 118"/>
                  <a:gd name="T8" fmla="*/ 65 w 157"/>
                  <a:gd name="T9" fmla="*/ 0 h 118"/>
                  <a:gd name="T10" fmla="*/ 157 w 157"/>
                  <a:gd name="T11" fmla="*/ 53 h 118"/>
                  <a:gd name="T12" fmla="*/ 157 w 157"/>
                  <a:gd name="T13" fmla="*/ 80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7" h="118">
                    <a:moveTo>
                      <a:pt x="157" y="80"/>
                    </a:moveTo>
                    <a:lnTo>
                      <a:pt x="94" y="118"/>
                    </a:lnTo>
                    <a:lnTo>
                      <a:pt x="0" y="63"/>
                    </a:lnTo>
                    <a:lnTo>
                      <a:pt x="0" y="36"/>
                    </a:lnTo>
                    <a:lnTo>
                      <a:pt x="65" y="0"/>
                    </a:lnTo>
                    <a:lnTo>
                      <a:pt x="157" y="53"/>
                    </a:lnTo>
                    <a:lnTo>
                      <a:pt x="157" y="80"/>
                    </a:lnTo>
                    <a:close/>
                  </a:path>
                </a:pathLst>
              </a:custGeom>
              <a:solidFill>
                <a:srgbClr val="7373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25" name="iṡľíďè">
                <a:extLst>
                  <a:ext uri="{FF2B5EF4-FFF2-40B4-BE49-F238E27FC236}">
                    <a16:creationId xmlns:a16="http://schemas.microsoft.com/office/drawing/2014/main" id="{5E36C027-E14E-4005-9A89-63FA335C10D8}"/>
                  </a:ext>
                </a:extLst>
              </p:cNvPr>
              <p:cNvSpPr/>
              <p:nvPr userDrawn="1"/>
            </p:nvSpPr>
            <p:spPr bwMode="auto">
              <a:xfrm>
                <a:off x="5266" y="2595"/>
                <a:ext cx="94" cy="82"/>
              </a:xfrm>
              <a:custGeom>
                <a:avLst/>
                <a:gdLst>
                  <a:gd name="T0" fmla="*/ 94 w 94"/>
                  <a:gd name="T1" fmla="*/ 82 h 82"/>
                  <a:gd name="T2" fmla="*/ 0 w 94"/>
                  <a:gd name="T3" fmla="*/ 27 h 82"/>
                  <a:gd name="T4" fmla="*/ 0 w 94"/>
                  <a:gd name="T5" fmla="*/ 0 h 82"/>
                  <a:gd name="T6" fmla="*/ 94 w 94"/>
                  <a:gd name="T7" fmla="*/ 55 h 82"/>
                  <a:gd name="T8" fmla="*/ 94 w 94"/>
                  <a:gd name="T9" fmla="*/ 82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4" h="82">
                    <a:moveTo>
                      <a:pt x="94" y="82"/>
                    </a:moveTo>
                    <a:lnTo>
                      <a:pt x="0" y="27"/>
                    </a:lnTo>
                    <a:lnTo>
                      <a:pt x="0" y="0"/>
                    </a:lnTo>
                    <a:lnTo>
                      <a:pt x="94" y="55"/>
                    </a:lnTo>
                    <a:lnTo>
                      <a:pt x="94" y="82"/>
                    </a:lnTo>
                    <a:close/>
                  </a:path>
                </a:pathLst>
              </a:custGeom>
              <a:solidFill>
                <a:srgbClr val="57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26" name="îṩļîdê">
                <a:extLst>
                  <a:ext uri="{FF2B5EF4-FFF2-40B4-BE49-F238E27FC236}">
                    <a16:creationId xmlns:a16="http://schemas.microsoft.com/office/drawing/2014/main" id="{83FF35ED-3485-46B5-9AA5-73F3B9E60096}"/>
                  </a:ext>
                </a:extLst>
              </p:cNvPr>
              <p:cNvSpPr/>
              <p:nvPr userDrawn="1"/>
            </p:nvSpPr>
            <p:spPr bwMode="auto">
              <a:xfrm>
                <a:off x="5266" y="2559"/>
                <a:ext cx="157" cy="91"/>
              </a:xfrm>
              <a:custGeom>
                <a:avLst/>
                <a:gdLst>
                  <a:gd name="T0" fmla="*/ 94 w 157"/>
                  <a:gd name="T1" fmla="*/ 91 h 91"/>
                  <a:gd name="T2" fmla="*/ 157 w 157"/>
                  <a:gd name="T3" fmla="*/ 53 h 91"/>
                  <a:gd name="T4" fmla="*/ 65 w 157"/>
                  <a:gd name="T5" fmla="*/ 0 h 91"/>
                  <a:gd name="T6" fmla="*/ 0 w 157"/>
                  <a:gd name="T7" fmla="*/ 36 h 91"/>
                  <a:gd name="T8" fmla="*/ 94 w 157"/>
                  <a:gd name="T9" fmla="*/ 91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7" h="91">
                    <a:moveTo>
                      <a:pt x="94" y="91"/>
                    </a:moveTo>
                    <a:lnTo>
                      <a:pt x="157" y="53"/>
                    </a:lnTo>
                    <a:lnTo>
                      <a:pt x="65" y="0"/>
                    </a:lnTo>
                    <a:lnTo>
                      <a:pt x="0" y="36"/>
                    </a:lnTo>
                    <a:lnTo>
                      <a:pt x="94" y="91"/>
                    </a:lnTo>
                    <a:close/>
                  </a:path>
                </a:pathLst>
              </a:custGeom>
              <a:solidFill>
                <a:srgbClr val="8C8C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27" name="ïsḷíḋe">
                <a:extLst>
                  <a:ext uri="{FF2B5EF4-FFF2-40B4-BE49-F238E27FC236}">
                    <a16:creationId xmlns:a16="http://schemas.microsoft.com/office/drawing/2014/main" id="{6978F37A-725C-4CC0-8F51-16A3F79DB643}"/>
                  </a:ext>
                </a:extLst>
              </p:cNvPr>
              <p:cNvSpPr/>
              <p:nvPr userDrawn="1"/>
            </p:nvSpPr>
            <p:spPr bwMode="auto">
              <a:xfrm>
                <a:off x="5333" y="1870"/>
                <a:ext cx="193" cy="205"/>
              </a:xfrm>
              <a:custGeom>
                <a:avLst/>
                <a:gdLst>
                  <a:gd name="T0" fmla="*/ 33 w 107"/>
                  <a:gd name="T1" fmla="*/ 0 h 113"/>
                  <a:gd name="T2" fmla="*/ 0 w 107"/>
                  <a:gd name="T3" fmla="*/ 8 h 113"/>
                  <a:gd name="T4" fmla="*/ 14 w 107"/>
                  <a:gd name="T5" fmla="*/ 34 h 113"/>
                  <a:gd name="T6" fmla="*/ 33 w 107"/>
                  <a:gd name="T7" fmla="*/ 30 h 113"/>
                  <a:gd name="T8" fmla="*/ 77 w 107"/>
                  <a:gd name="T9" fmla="*/ 74 h 113"/>
                  <a:gd name="T10" fmla="*/ 70 w 107"/>
                  <a:gd name="T11" fmla="*/ 97 h 113"/>
                  <a:gd name="T12" fmla="*/ 96 w 107"/>
                  <a:gd name="T13" fmla="*/ 113 h 113"/>
                  <a:gd name="T14" fmla="*/ 107 w 107"/>
                  <a:gd name="T15" fmla="*/ 74 h 113"/>
                  <a:gd name="T16" fmla="*/ 33 w 107"/>
                  <a:gd name="T17" fmla="*/ 0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7" h="113">
                    <a:moveTo>
                      <a:pt x="33" y="0"/>
                    </a:moveTo>
                    <a:cubicBezTo>
                      <a:pt x="21" y="0"/>
                      <a:pt x="10" y="3"/>
                      <a:pt x="0" y="8"/>
                    </a:cubicBezTo>
                    <a:cubicBezTo>
                      <a:pt x="14" y="34"/>
                      <a:pt x="14" y="34"/>
                      <a:pt x="14" y="34"/>
                    </a:cubicBezTo>
                    <a:cubicBezTo>
                      <a:pt x="20" y="31"/>
                      <a:pt x="26" y="30"/>
                      <a:pt x="33" y="30"/>
                    </a:cubicBezTo>
                    <a:cubicBezTo>
                      <a:pt x="58" y="30"/>
                      <a:pt x="77" y="49"/>
                      <a:pt x="77" y="74"/>
                    </a:cubicBezTo>
                    <a:cubicBezTo>
                      <a:pt x="77" y="82"/>
                      <a:pt x="75" y="90"/>
                      <a:pt x="70" y="97"/>
                    </a:cubicBezTo>
                    <a:cubicBezTo>
                      <a:pt x="96" y="113"/>
                      <a:pt x="96" y="113"/>
                      <a:pt x="96" y="113"/>
                    </a:cubicBezTo>
                    <a:cubicBezTo>
                      <a:pt x="103" y="102"/>
                      <a:pt x="107" y="88"/>
                      <a:pt x="107" y="74"/>
                    </a:cubicBezTo>
                    <a:cubicBezTo>
                      <a:pt x="107" y="33"/>
                      <a:pt x="74" y="0"/>
                      <a:pt x="33" y="0"/>
                    </a:cubicBezTo>
                    <a:close/>
                  </a:path>
                </a:pathLst>
              </a:custGeom>
              <a:solidFill>
                <a:srgbClr val="8AD7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28" name="iṥḷîďe">
                <a:extLst>
                  <a:ext uri="{FF2B5EF4-FFF2-40B4-BE49-F238E27FC236}">
                    <a16:creationId xmlns:a16="http://schemas.microsoft.com/office/drawing/2014/main" id="{BB47138B-6064-421B-8BD0-C58E6A31A83D}"/>
                  </a:ext>
                </a:extLst>
              </p:cNvPr>
              <p:cNvSpPr/>
              <p:nvPr userDrawn="1"/>
            </p:nvSpPr>
            <p:spPr bwMode="auto">
              <a:xfrm>
                <a:off x="5268" y="1724"/>
                <a:ext cx="404" cy="430"/>
              </a:xfrm>
              <a:custGeom>
                <a:avLst/>
                <a:gdLst>
                  <a:gd name="T0" fmla="*/ 69 w 224"/>
                  <a:gd name="T1" fmla="*/ 0 h 238"/>
                  <a:gd name="T2" fmla="*/ 0 w 224"/>
                  <a:gd name="T3" fmla="*/ 16 h 238"/>
                  <a:gd name="T4" fmla="*/ 25 w 224"/>
                  <a:gd name="T5" fmla="*/ 65 h 238"/>
                  <a:gd name="T6" fmla="*/ 69 w 224"/>
                  <a:gd name="T7" fmla="*/ 54 h 238"/>
                  <a:gd name="T8" fmla="*/ 169 w 224"/>
                  <a:gd name="T9" fmla="*/ 155 h 238"/>
                  <a:gd name="T10" fmla="*/ 154 w 224"/>
                  <a:gd name="T11" fmla="*/ 209 h 238"/>
                  <a:gd name="T12" fmla="*/ 200 w 224"/>
                  <a:gd name="T13" fmla="*/ 238 h 238"/>
                  <a:gd name="T14" fmla="*/ 224 w 224"/>
                  <a:gd name="T15" fmla="*/ 155 h 238"/>
                  <a:gd name="T16" fmla="*/ 69 w 224"/>
                  <a:gd name="T17" fmla="*/ 0 h 2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4" h="238">
                    <a:moveTo>
                      <a:pt x="69" y="0"/>
                    </a:moveTo>
                    <a:cubicBezTo>
                      <a:pt x="44" y="0"/>
                      <a:pt x="21" y="6"/>
                      <a:pt x="0" y="16"/>
                    </a:cubicBezTo>
                    <a:cubicBezTo>
                      <a:pt x="25" y="65"/>
                      <a:pt x="25" y="65"/>
                      <a:pt x="25" y="65"/>
                    </a:cubicBezTo>
                    <a:cubicBezTo>
                      <a:pt x="38" y="58"/>
                      <a:pt x="53" y="54"/>
                      <a:pt x="69" y="54"/>
                    </a:cubicBezTo>
                    <a:cubicBezTo>
                      <a:pt x="125" y="54"/>
                      <a:pt x="169" y="99"/>
                      <a:pt x="169" y="155"/>
                    </a:cubicBezTo>
                    <a:cubicBezTo>
                      <a:pt x="169" y="175"/>
                      <a:pt x="164" y="193"/>
                      <a:pt x="154" y="209"/>
                    </a:cubicBezTo>
                    <a:cubicBezTo>
                      <a:pt x="200" y="238"/>
                      <a:pt x="200" y="238"/>
                      <a:pt x="200" y="238"/>
                    </a:cubicBezTo>
                    <a:cubicBezTo>
                      <a:pt x="215" y="214"/>
                      <a:pt x="224" y="185"/>
                      <a:pt x="224" y="155"/>
                    </a:cubicBezTo>
                    <a:cubicBezTo>
                      <a:pt x="224" y="69"/>
                      <a:pt x="155" y="0"/>
                      <a:pt x="69" y="0"/>
                    </a:cubicBezTo>
                    <a:close/>
                  </a:path>
                </a:pathLst>
              </a:custGeom>
              <a:solidFill>
                <a:srgbClr val="8AD7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29" name="ïŝḻíḍê">
                <a:extLst>
                  <a:ext uri="{FF2B5EF4-FFF2-40B4-BE49-F238E27FC236}">
                    <a16:creationId xmlns:a16="http://schemas.microsoft.com/office/drawing/2014/main" id="{E97DF613-497A-44B7-AC5D-56F9D3A73B3B}"/>
                  </a:ext>
                </a:extLst>
              </p:cNvPr>
              <p:cNvSpPr/>
              <p:nvPr userDrawn="1"/>
            </p:nvSpPr>
            <p:spPr bwMode="auto">
              <a:xfrm>
                <a:off x="5208" y="1590"/>
                <a:ext cx="596" cy="636"/>
              </a:xfrm>
              <a:custGeom>
                <a:avLst/>
                <a:gdLst>
                  <a:gd name="T0" fmla="*/ 102 w 330"/>
                  <a:gd name="T1" fmla="*/ 0 h 352"/>
                  <a:gd name="T2" fmla="*/ 0 w 330"/>
                  <a:gd name="T3" fmla="*/ 24 h 352"/>
                  <a:gd name="T4" fmla="*/ 24 w 330"/>
                  <a:gd name="T5" fmla="*/ 72 h 352"/>
                  <a:gd name="T6" fmla="*/ 102 w 330"/>
                  <a:gd name="T7" fmla="*/ 53 h 352"/>
                  <a:gd name="T8" fmla="*/ 277 w 330"/>
                  <a:gd name="T9" fmla="*/ 229 h 352"/>
                  <a:gd name="T10" fmla="*/ 250 w 330"/>
                  <a:gd name="T11" fmla="*/ 323 h 352"/>
                  <a:gd name="T12" fmla="*/ 294 w 330"/>
                  <a:gd name="T13" fmla="*/ 352 h 352"/>
                  <a:gd name="T14" fmla="*/ 330 w 330"/>
                  <a:gd name="T15" fmla="*/ 229 h 352"/>
                  <a:gd name="T16" fmla="*/ 102 w 330"/>
                  <a:gd name="T17" fmla="*/ 0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30" h="352">
                    <a:moveTo>
                      <a:pt x="102" y="0"/>
                    </a:moveTo>
                    <a:cubicBezTo>
                      <a:pt x="66" y="0"/>
                      <a:pt x="31" y="9"/>
                      <a:pt x="0" y="24"/>
                    </a:cubicBezTo>
                    <a:cubicBezTo>
                      <a:pt x="24" y="72"/>
                      <a:pt x="24" y="72"/>
                      <a:pt x="24" y="72"/>
                    </a:cubicBezTo>
                    <a:cubicBezTo>
                      <a:pt x="48" y="60"/>
                      <a:pt x="74" y="53"/>
                      <a:pt x="102" y="53"/>
                    </a:cubicBezTo>
                    <a:cubicBezTo>
                      <a:pt x="199" y="53"/>
                      <a:pt x="277" y="132"/>
                      <a:pt x="277" y="229"/>
                    </a:cubicBezTo>
                    <a:cubicBezTo>
                      <a:pt x="277" y="263"/>
                      <a:pt x="267" y="296"/>
                      <a:pt x="250" y="323"/>
                    </a:cubicBezTo>
                    <a:cubicBezTo>
                      <a:pt x="294" y="352"/>
                      <a:pt x="294" y="352"/>
                      <a:pt x="294" y="352"/>
                    </a:cubicBezTo>
                    <a:cubicBezTo>
                      <a:pt x="317" y="316"/>
                      <a:pt x="330" y="274"/>
                      <a:pt x="330" y="229"/>
                    </a:cubicBezTo>
                    <a:cubicBezTo>
                      <a:pt x="330" y="103"/>
                      <a:pt x="228" y="0"/>
                      <a:pt x="102" y="0"/>
                    </a:cubicBezTo>
                    <a:close/>
                  </a:path>
                </a:pathLst>
              </a:custGeom>
              <a:solidFill>
                <a:srgbClr val="8AD7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30" name="ïşľíḋê">
                <a:extLst>
                  <a:ext uri="{FF2B5EF4-FFF2-40B4-BE49-F238E27FC236}">
                    <a16:creationId xmlns:a16="http://schemas.microsoft.com/office/drawing/2014/main" id="{F7527B9D-C0E9-4B1D-9E70-40A31F57736F}"/>
                  </a:ext>
                </a:extLst>
              </p:cNvPr>
              <p:cNvSpPr/>
              <p:nvPr userDrawn="1"/>
            </p:nvSpPr>
            <p:spPr bwMode="auto">
              <a:xfrm>
                <a:off x="5148" y="1456"/>
                <a:ext cx="792" cy="843"/>
              </a:xfrm>
              <a:custGeom>
                <a:avLst/>
                <a:gdLst>
                  <a:gd name="T0" fmla="*/ 135 w 438"/>
                  <a:gd name="T1" fmla="*/ 0 h 466"/>
                  <a:gd name="T2" fmla="*/ 0 w 438"/>
                  <a:gd name="T3" fmla="*/ 32 h 466"/>
                  <a:gd name="T4" fmla="*/ 26 w 438"/>
                  <a:gd name="T5" fmla="*/ 82 h 466"/>
                  <a:gd name="T6" fmla="*/ 135 w 438"/>
                  <a:gd name="T7" fmla="*/ 57 h 466"/>
                  <a:gd name="T8" fmla="*/ 381 w 438"/>
                  <a:gd name="T9" fmla="*/ 303 h 466"/>
                  <a:gd name="T10" fmla="*/ 342 w 438"/>
                  <a:gd name="T11" fmla="*/ 435 h 466"/>
                  <a:gd name="T12" fmla="*/ 390 w 438"/>
                  <a:gd name="T13" fmla="*/ 466 h 466"/>
                  <a:gd name="T14" fmla="*/ 438 w 438"/>
                  <a:gd name="T15" fmla="*/ 303 h 466"/>
                  <a:gd name="T16" fmla="*/ 135 w 438"/>
                  <a:gd name="T17" fmla="*/ 0 h 4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8" h="466">
                    <a:moveTo>
                      <a:pt x="135" y="0"/>
                    </a:moveTo>
                    <a:cubicBezTo>
                      <a:pt x="87" y="0"/>
                      <a:pt x="41" y="12"/>
                      <a:pt x="0" y="32"/>
                    </a:cubicBezTo>
                    <a:cubicBezTo>
                      <a:pt x="26" y="82"/>
                      <a:pt x="26" y="82"/>
                      <a:pt x="26" y="82"/>
                    </a:cubicBezTo>
                    <a:cubicBezTo>
                      <a:pt x="59" y="66"/>
                      <a:pt x="96" y="57"/>
                      <a:pt x="135" y="57"/>
                    </a:cubicBezTo>
                    <a:cubicBezTo>
                      <a:pt x="271" y="57"/>
                      <a:pt x="381" y="167"/>
                      <a:pt x="381" y="303"/>
                    </a:cubicBezTo>
                    <a:cubicBezTo>
                      <a:pt x="381" y="352"/>
                      <a:pt x="367" y="397"/>
                      <a:pt x="342" y="435"/>
                    </a:cubicBezTo>
                    <a:cubicBezTo>
                      <a:pt x="390" y="466"/>
                      <a:pt x="390" y="466"/>
                      <a:pt x="390" y="466"/>
                    </a:cubicBezTo>
                    <a:cubicBezTo>
                      <a:pt x="420" y="419"/>
                      <a:pt x="438" y="363"/>
                      <a:pt x="438" y="303"/>
                    </a:cubicBezTo>
                    <a:cubicBezTo>
                      <a:pt x="438" y="136"/>
                      <a:pt x="302" y="0"/>
                      <a:pt x="135" y="0"/>
                    </a:cubicBezTo>
                    <a:close/>
                  </a:path>
                </a:pathLst>
              </a:custGeom>
              <a:solidFill>
                <a:srgbClr val="8AD7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31" name="ïṥ1ídé">
                <a:extLst>
                  <a:ext uri="{FF2B5EF4-FFF2-40B4-BE49-F238E27FC236}">
                    <a16:creationId xmlns:a16="http://schemas.microsoft.com/office/drawing/2014/main" id="{D3515926-5F81-4F19-8D86-CF4BE3291465}"/>
                  </a:ext>
                </a:extLst>
              </p:cNvPr>
              <p:cNvSpPr/>
              <p:nvPr userDrawn="1"/>
            </p:nvSpPr>
            <p:spPr bwMode="auto">
              <a:xfrm>
                <a:off x="2482" y="2420"/>
                <a:ext cx="1298" cy="821"/>
              </a:xfrm>
              <a:custGeom>
                <a:avLst/>
                <a:gdLst>
                  <a:gd name="T0" fmla="*/ 1298 w 1298"/>
                  <a:gd name="T1" fmla="*/ 305 h 821"/>
                  <a:gd name="T2" fmla="*/ 402 w 1298"/>
                  <a:gd name="T3" fmla="*/ 821 h 821"/>
                  <a:gd name="T4" fmla="*/ 0 w 1298"/>
                  <a:gd name="T5" fmla="*/ 589 h 821"/>
                  <a:gd name="T6" fmla="*/ 0 w 1298"/>
                  <a:gd name="T7" fmla="*/ 515 h 821"/>
                  <a:gd name="T8" fmla="*/ 897 w 1298"/>
                  <a:gd name="T9" fmla="*/ 0 h 821"/>
                  <a:gd name="T10" fmla="*/ 1298 w 1298"/>
                  <a:gd name="T11" fmla="*/ 231 h 821"/>
                  <a:gd name="T12" fmla="*/ 1298 w 1298"/>
                  <a:gd name="T13" fmla="*/ 305 h 8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98" h="821">
                    <a:moveTo>
                      <a:pt x="1298" y="305"/>
                    </a:moveTo>
                    <a:lnTo>
                      <a:pt x="402" y="821"/>
                    </a:lnTo>
                    <a:lnTo>
                      <a:pt x="0" y="589"/>
                    </a:lnTo>
                    <a:lnTo>
                      <a:pt x="0" y="515"/>
                    </a:lnTo>
                    <a:lnTo>
                      <a:pt x="897" y="0"/>
                    </a:lnTo>
                    <a:lnTo>
                      <a:pt x="1298" y="231"/>
                    </a:lnTo>
                    <a:lnTo>
                      <a:pt x="1298" y="305"/>
                    </a:lnTo>
                    <a:close/>
                  </a:path>
                </a:pathLst>
              </a:custGeom>
              <a:solidFill>
                <a:srgbClr val="7373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32" name="îšļîḍè">
                <a:extLst>
                  <a:ext uri="{FF2B5EF4-FFF2-40B4-BE49-F238E27FC236}">
                    <a16:creationId xmlns:a16="http://schemas.microsoft.com/office/drawing/2014/main" id="{CAE55466-14F8-4187-A4DC-DD8C3CA90F1E}"/>
                  </a:ext>
                </a:extLst>
              </p:cNvPr>
              <p:cNvSpPr/>
              <p:nvPr userDrawn="1"/>
            </p:nvSpPr>
            <p:spPr bwMode="auto">
              <a:xfrm>
                <a:off x="2482" y="2935"/>
                <a:ext cx="402" cy="306"/>
              </a:xfrm>
              <a:custGeom>
                <a:avLst/>
                <a:gdLst>
                  <a:gd name="T0" fmla="*/ 402 w 402"/>
                  <a:gd name="T1" fmla="*/ 306 h 306"/>
                  <a:gd name="T2" fmla="*/ 0 w 402"/>
                  <a:gd name="T3" fmla="*/ 74 h 306"/>
                  <a:gd name="T4" fmla="*/ 0 w 402"/>
                  <a:gd name="T5" fmla="*/ 0 h 306"/>
                  <a:gd name="T6" fmla="*/ 402 w 402"/>
                  <a:gd name="T7" fmla="*/ 232 h 306"/>
                  <a:gd name="T8" fmla="*/ 402 w 402"/>
                  <a:gd name="T9" fmla="*/ 306 h 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2" h="306">
                    <a:moveTo>
                      <a:pt x="402" y="306"/>
                    </a:moveTo>
                    <a:lnTo>
                      <a:pt x="0" y="74"/>
                    </a:lnTo>
                    <a:lnTo>
                      <a:pt x="0" y="0"/>
                    </a:lnTo>
                    <a:lnTo>
                      <a:pt x="402" y="232"/>
                    </a:lnTo>
                    <a:lnTo>
                      <a:pt x="402" y="306"/>
                    </a:lnTo>
                    <a:close/>
                  </a:path>
                </a:pathLst>
              </a:custGeom>
              <a:solidFill>
                <a:srgbClr val="57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33" name="ïṩḷïḋé">
                <a:extLst>
                  <a:ext uri="{FF2B5EF4-FFF2-40B4-BE49-F238E27FC236}">
                    <a16:creationId xmlns:a16="http://schemas.microsoft.com/office/drawing/2014/main" id="{540E3189-C784-42C3-B0B8-C2739B1A97C4}"/>
                  </a:ext>
                </a:extLst>
              </p:cNvPr>
              <p:cNvSpPr/>
              <p:nvPr userDrawn="1"/>
            </p:nvSpPr>
            <p:spPr bwMode="auto">
              <a:xfrm>
                <a:off x="2482" y="2420"/>
                <a:ext cx="1298" cy="747"/>
              </a:xfrm>
              <a:custGeom>
                <a:avLst/>
                <a:gdLst>
                  <a:gd name="T0" fmla="*/ 402 w 1298"/>
                  <a:gd name="T1" fmla="*/ 747 h 747"/>
                  <a:gd name="T2" fmla="*/ 1298 w 1298"/>
                  <a:gd name="T3" fmla="*/ 231 h 747"/>
                  <a:gd name="T4" fmla="*/ 897 w 1298"/>
                  <a:gd name="T5" fmla="*/ 0 h 747"/>
                  <a:gd name="T6" fmla="*/ 0 w 1298"/>
                  <a:gd name="T7" fmla="*/ 515 h 747"/>
                  <a:gd name="T8" fmla="*/ 402 w 1298"/>
                  <a:gd name="T9" fmla="*/ 747 h 7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98" h="747">
                    <a:moveTo>
                      <a:pt x="402" y="747"/>
                    </a:moveTo>
                    <a:lnTo>
                      <a:pt x="1298" y="231"/>
                    </a:lnTo>
                    <a:lnTo>
                      <a:pt x="897" y="0"/>
                    </a:lnTo>
                    <a:lnTo>
                      <a:pt x="0" y="515"/>
                    </a:lnTo>
                    <a:lnTo>
                      <a:pt x="402" y="747"/>
                    </a:lnTo>
                    <a:close/>
                  </a:path>
                </a:pathLst>
              </a:custGeom>
              <a:solidFill>
                <a:srgbClr val="8C8C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34" name="îṩľíḑè">
                <a:extLst>
                  <a:ext uri="{FF2B5EF4-FFF2-40B4-BE49-F238E27FC236}">
                    <a16:creationId xmlns:a16="http://schemas.microsoft.com/office/drawing/2014/main" id="{BD3ABFF2-6A3A-431E-90CE-6B7629CC9407}"/>
                  </a:ext>
                </a:extLst>
              </p:cNvPr>
              <p:cNvSpPr/>
              <p:nvPr userDrawn="1"/>
            </p:nvSpPr>
            <p:spPr bwMode="auto">
              <a:xfrm>
                <a:off x="2969" y="2463"/>
                <a:ext cx="739" cy="427"/>
              </a:xfrm>
              <a:custGeom>
                <a:avLst/>
                <a:gdLst>
                  <a:gd name="T0" fmla="*/ 171 w 409"/>
                  <a:gd name="T1" fmla="*/ 233 h 236"/>
                  <a:gd name="T2" fmla="*/ 190 w 409"/>
                  <a:gd name="T3" fmla="*/ 233 h 236"/>
                  <a:gd name="T4" fmla="*/ 403 w 409"/>
                  <a:gd name="T5" fmla="*/ 109 h 236"/>
                  <a:gd name="T6" fmla="*/ 403 w 409"/>
                  <a:gd name="T7" fmla="*/ 98 h 236"/>
                  <a:gd name="T8" fmla="*/ 238 w 409"/>
                  <a:gd name="T9" fmla="*/ 3 h 236"/>
                  <a:gd name="T10" fmla="*/ 219 w 409"/>
                  <a:gd name="T11" fmla="*/ 3 h 236"/>
                  <a:gd name="T12" fmla="*/ 6 w 409"/>
                  <a:gd name="T13" fmla="*/ 126 h 236"/>
                  <a:gd name="T14" fmla="*/ 6 w 409"/>
                  <a:gd name="T15" fmla="*/ 137 h 236"/>
                  <a:gd name="T16" fmla="*/ 171 w 409"/>
                  <a:gd name="T17" fmla="*/ 233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09" h="236">
                    <a:moveTo>
                      <a:pt x="171" y="233"/>
                    </a:moveTo>
                    <a:cubicBezTo>
                      <a:pt x="176" y="236"/>
                      <a:pt x="185" y="236"/>
                      <a:pt x="190" y="233"/>
                    </a:cubicBezTo>
                    <a:cubicBezTo>
                      <a:pt x="403" y="109"/>
                      <a:pt x="403" y="109"/>
                      <a:pt x="403" y="109"/>
                    </a:cubicBezTo>
                    <a:cubicBezTo>
                      <a:pt x="409" y="106"/>
                      <a:pt x="409" y="101"/>
                      <a:pt x="403" y="98"/>
                    </a:cubicBezTo>
                    <a:cubicBezTo>
                      <a:pt x="238" y="3"/>
                      <a:pt x="238" y="3"/>
                      <a:pt x="238" y="3"/>
                    </a:cubicBezTo>
                    <a:cubicBezTo>
                      <a:pt x="233" y="0"/>
                      <a:pt x="224" y="0"/>
                      <a:pt x="219" y="3"/>
                    </a:cubicBezTo>
                    <a:cubicBezTo>
                      <a:pt x="6" y="126"/>
                      <a:pt x="6" y="126"/>
                      <a:pt x="6" y="126"/>
                    </a:cubicBezTo>
                    <a:cubicBezTo>
                      <a:pt x="0" y="129"/>
                      <a:pt x="0" y="134"/>
                      <a:pt x="6" y="137"/>
                    </a:cubicBezTo>
                    <a:lnTo>
                      <a:pt x="171" y="233"/>
                    </a:lnTo>
                    <a:close/>
                  </a:path>
                </a:pathLst>
              </a:custGeom>
              <a:solidFill>
                <a:srgbClr val="7373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35" name="í$ḻîďe">
                <a:extLst>
                  <a:ext uri="{FF2B5EF4-FFF2-40B4-BE49-F238E27FC236}">
                    <a16:creationId xmlns:a16="http://schemas.microsoft.com/office/drawing/2014/main" id="{5219F2AB-4A04-48E9-8DC4-4E64A4E15A05}"/>
                  </a:ext>
                </a:extLst>
              </p:cNvPr>
              <p:cNvSpPr/>
              <p:nvPr userDrawn="1"/>
            </p:nvSpPr>
            <p:spPr bwMode="auto">
              <a:xfrm>
                <a:off x="3296" y="2129"/>
                <a:ext cx="383" cy="747"/>
              </a:xfrm>
              <a:custGeom>
                <a:avLst/>
                <a:gdLst>
                  <a:gd name="T0" fmla="*/ 0 w 383"/>
                  <a:gd name="T1" fmla="*/ 222 h 747"/>
                  <a:gd name="T2" fmla="*/ 383 w 383"/>
                  <a:gd name="T3" fmla="*/ 0 h 747"/>
                  <a:gd name="T4" fmla="*/ 383 w 383"/>
                  <a:gd name="T5" fmla="*/ 524 h 747"/>
                  <a:gd name="T6" fmla="*/ 0 w 383"/>
                  <a:gd name="T7" fmla="*/ 747 h 747"/>
                  <a:gd name="T8" fmla="*/ 0 w 383"/>
                  <a:gd name="T9" fmla="*/ 222 h 7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3" h="747">
                    <a:moveTo>
                      <a:pt x="0" y="222"/>
                    </a:moveTo>
                    <a:lnTo>
                      <a:pt x="383" y="0"/>
                    </a:lnTo>
                    <a:lnTo>
                      <a:pt x="383" y="524"/>
                    </a:lnTo>
                    <a:lnTo>
                      <a:pt x="0" y="747"/>
                    </a:lnTo>
                    <a:lnTo>
                      <a:pt x="0" y="222"/>
                    </a:lnTo>
                    <a:close/>
                  </a:path>
                </a:pathLst>
              </a:custGeom>
              <a:solidFill>
                <a:srgbClr val="D3DED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36" name="íṩḻiḍé">
                <a:extLst>
                  <a:ext uri="{FF2B5EF4-FFF2-40B4-BE49-F238E27FC236}">
                    <a16:creationId xmlns:a16="http://schemas.microsoft.com/office/drawing/2014/main" id="{DA6A299A-95CB-44A4-AF46-F6D139D9404E}"/>
                  </a:ext>
                </a:extLst>
              </p:cNvPr>
              <p:cNvSpPr/>
              <p:nvPr userDrawn="1"/>
            </p:nvSpPr>
            <p:spPr bwMode="auto">
              <a:xfrm>
                <a:off x="2990" y="2176"/>
                <a:ext cx="306" cy="700"/>
              </a:xfrm>
              <a:custGeom>
                <a:avLst/>
                <a:gdLst>
                  <a:gd name="T0" fmla="*/ 0 w 306"/>
                  <a:gd name="T1" fmla="*/ 0 h 700"/>
                  <a:gd name="T2" fmla="*/ 306 w 306"/>
                  <a:gd name="T3" fmla="*/ 175 h 700"/>
                  <a:gd name="T4" fmla="*/ 306 w 306"/>
                  <a:gd name="T5" fmla="*/ 700 h 700"/>
                  <a:gd name="T6" fmla="*/ 0 w 306"/>
                  <a:gd name="T7" fmla="*/ 524 h 700"/>
                  <a:gd name="T8" fmla="*/ 0 w 306"/>
                  <a:gd name="T9" fmla="*/ 0 h 7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6" h="700">
                    <a:moveTo>
                      <a:pt x="0" y="0"/>
                    </a:moveTo>
                    <a:lnTo>
                      <a:pt x="306" y="175"/>
                    </a:lnTo>
                    <a:lnTo>
                      <a:pt x="306" y="700"/>
                    </a:lnTo>
                    <a:lnTo>
                      <a:pt x="0" y="52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BC7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37" name="iŝļidê">
                <a:extLst>
                  <a:ext uri="{FF2B5EF4-FFF2-40B4-BE49-F238E27FC236}">
                    <a16:creationId xmlns:a16="http://schemas.microsoft.com/office/drawing/2014/main" id="{46203C0D-5854-4F62-B28E-447992602575}"/>
                  </a:ext>
                </a:extLst>
              </p:cNvPr>
              <p:cNvSpPr/>
              <p:nvPr userDrawn="1"/>
            </p:nvSpPr>
            <p:spPr bwMode="auto">
              <a:xfrm>
                <a:off x="3025" y="2548"/>
                <a:ext cx="101" cy="199"/>
              </a:xfrm>
              <a:custGeom>
                <a:avLst/>
                <a:gdLst>
                  <a:gd name="T0" fmla="*/ 101 w 101"/>
                  <a:gd name="T1" fmla="*/ 60 h 199"/>
                  <a:gd name="T2" fmla="*/ 101 w 101"/>
                  <a:gd name="T3" fmla="*/ 199 h 199"/>
                  <a:gd name="T4" fmla="*/ 0 w 101"/>
                  <a:gd name="T5" fmla="*/ 141 h 199"/>
                  <a:gd name="T6" fmla="*/ 0 w 101"/>
                  <a:gd name="T7" fmla="*/ 0 h 199"/>
                  <a:gd name="T8" fmla="*/ 101 w 101"/>
                  <a:gd name="T9" fmla="*/ 60 h 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1" h="199">
                    <a:moveTo>
                      <a:pt x="101" y="60"/>
                    </a:moveTo>
                    <a:lnTo>
                      <a:pt x="101" y="199"/>
                    </a:lnTo>
                    <a:lnTo>
                      <a:pt x="0" y="141"/>
                    </a:lnTo>
                    <a:lnTo>
                      <a:pt x="0" y="0"/>
                    </a:lnTo>
                    <a:lnTo>
                      <a:pt x="101" y="60"/>
                    </a:lnTo>
                    <a:close/>
                  </a:path>
                </a:pathLst>
              </a:custGeom>
              <a:solidFill>
                <a:srgbClr val="5288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38" name="î$lîḍe">
                <a:extLst>
                  <a:ext uri="{FF2B5EF4-FFF2-40B4-BE49-F238E27FC236}">
                    <a16:creationId xmlns:a16="http://schemas.microsoft.com/office/drawing/2014/main" id="{7C7044B6-9B84-41FC-A99B-A1B6CF6E61F0}"/>
                  </a:ext>
                </a:extLst>
              </p:cNvPr>
              <p:cNvSpPr/>
              <p:nvPr userDrawn="1"/>
            </p:nvSpPr>
            <p:spPr bwMode="auto">
              <a:xfrm>
                <a:off x="3142" y="2617"/>
                <a:ext cx="114" cy="206"/>
              </a:xfrm>
              <a:custGeom>
                <a:avLst/>
                <a:gdLst>
                  <a:gd name="T0" fmla="*/ 0 w 114"/>
                  <a:gd name="T1" fmla="*/ 0 h 206"/>
                  <a:gd name="T2" fmla="*/ 114 w 114"/>
                  <a:gd name="T3" fmla="*/ 67 h 206"/>
                  <a:gd name="T4" fmla="*/ 114 w 114"/>
                  <a:gd name="T5" fmla="*/ 206 h 206"/>
                  <a:gd name="T6" fmla="*/ 0 w 114"/>
                  <a:gd name="T7" fmla="*/ 141 h 206"/>
                  <a:gd name="T8" fmla="*/ 0 w 114"/>
                  <a:gd name="T9" fmla="*/ 0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4" h="206">
                    <a:moveTo>
                      <a:pt x="0" y="0"/>
                    </a:moveTo>
                    <a:lnTo>
                      <a:pt x="114" y="67"/>
                    </a:lnTo>
                    <a:lnTo>
                      <a:pt x="114" y="206"/>
                    </a:lnTo>
                    <a:lnTo>
                      <a:pt x="0" y="1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573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39" name="işļîḑê">
                <a:extLst>
                  <a:ext uri="{FF2B5EF4-FFF2-40B4-BE49-F238E27FC236}">
                    <a16:creationId xmlns:a16="http://schemas.microsoft.com/office/drawing/2014/main" id="{1C6FD945-F28F-41BA-9C2B-DAE729086712}"/>
                  </a:ext>
                </a:extLst>
              </p:cNvPr>
              <p:cNvSpPr/>
              <p:nvPr userDrawn="1"/>
            </p:nvSpPr>
            <p:spPr bwMode="auto">
              <a:xfrm>
                <a:off x="3023" y="2391"/>
                <a:ext cx="70" cy="172"/>
              </a:xfrm>
              <a:custGeom>
                <a:avLst/>
                <a:gdLst>
                  <a:gd name="T0" fmla="*/ 70 w 70"/>
                  <a:gd name="T1" fmla="*/ 172 h 172"/>
                  <a:gd name="T2" fmla="*/ 0 w 70"/>
                  <a:gd name="T3" fmla="*/ 132 h 172"/>
                  <a:gd name="T4" fmla="*/ 0 w 70"/>
                  <a:gd name="T5" fmla="*/ 0 h 172"/>
                  <a:gd name="T6" fmla="*/ 70 w 70"/>
                  <a:gd name="T7" fmla="*/ 40 h 172"/>
                  <a:gd name="T8" fmla="*/ 70 w 70"/>
                  <a:gd name="T9" fmla="*/ 172 h 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0" h="172">
                    <a:moveTo>
                      <a:pt x="70" y="172"/>
                    </a:moveTo>
                    <a:lnTo>
                      <a:pt x="0" y="132"/>
                    </a:lnTo>
                    <a:lnTo>
                      <a:pt x="0" y="0"/>
                    </a:lnTo>
                    <a:lnTo>
                      <a:pt x="70" y="40"/>
                    </a:lnTo>
                    <a:lnTo>
                      <a:pt x="70" y="172"/>
                    </a:lnTo>
                    <a:close/>
                  </a:path>
                </a:pathLst>
              </a:custGeom>
              <a:solidFill>
                <a:srgbClr val="4573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40" name="íŝḻïdê">
                <a:extLst>
                  <a:ext uri="{FF2B5EF4-FFF2-40B4-BE49-F238E27FC236}">
                    <a16:creationId xmlns:a16="http://schemas.microsoft.com/office/drawing/2014/main" id="{62272B2E-E390-49B5-B01F-388B6F078DC8}"/>
                  </a:ext>
                </a:extLst>
              </p:cNvPr>
              <p:cNvSpPr/>
              <p:nvPr userDrawn="1"/>
            </p:nvSpPr>
            <p:spPr bwMode="auto">
              <a:xfrm>
                <a:off x="3106" y="2438"/>
                <a:ext cx="70" cy="174"/>
              </a:xfrm>
              <a:custGeom>
                <a:avLst/>
                <a:gdLst>
                  <a:gd name="T0" fmla="*/ 70 w 70"/>
                  <a:gd name="T1" fmla="*/ 174 h 174"/>
                  <a:gd name="T2" fmla="*/ 0 w 70"/>
                  <a:gd name="T3" fmla="*/ 134 h 174"/>
                  <a:gd name="T4" fmla="*/ 0 w 70"/>
                  <a:gd name="T5" fmla="*/ 0 h 174"/>
                  <a:gd name="T6" fmla="*/ 70 w 70"/>
                  <a:gd name="T7" fmla="*/ 42 h 174"/>
                  <a:gd name="T8" fmla="*/ 70 w 70"/>
                  <a:gd name="T9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0" h="174">
                    <a:moveTo>
                      <a:pt x="70" y="174"/>
                    </a:moveTo>
                    <a:lnTo>
                      <a:pt x="0" y="134"/>
                    </a:lnTo>
                    <a:lnTo>
                      <a:pt x="0" y="0"/>
                    </a:lnTo>
                    <a:lnTo>
                      <a:pt x="70" y="42"/>
                    </a:lnTo>
                    <a:lnTo>
                      <a:pt x="70" y="174"/>
                    </a:lnTo>
                    <a:close/>
                  </a:path>
                </a:pathLst>
              </a:custGeom>
              <a:solidFill>
                <a:srgbClr val="4573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41" name="îš1íḋe">
                <a:extLst>
                  <a:ext uri="{FF2B5EF4-FFF2-40B4-BE49-F238E27FC236}">
                    <a16:creationId xmlns:a16="http://schemas.microsoft.com/office/drawing/2014/main" id="{22478F06-953F-476B-935B-CAD7625F6E14}"/>
                  </a:ext>
                </a:extLst>
              </p:cNvPr>
              <p:cNvSpPr/>
              <p:nvPr userDrawn="1"/>
            </p:nvSpPr>
            <p:spPr bwMode="auto">
              <a:xfrm>
                <a:off x="3189" y="2487"/>
                <a:ext cx="67" cy="170"/>
              </a:xfrm>
              <a:custGeom>
                <a:avLst/>
                <a:gdLst>
                  <a:gd name="T0" fmla="*/ 67 w 67"/>
                  <a:gd name="T1" fmla="*/ 170 h 170"/>
                  <a:gd name="T2" fmla="*/ 0 w 67"/>
                  <a:gd name="T3" fmla="*/ 132 h 170"/>
                  <a:gd name="T4" fmla="*/ 0 w 67"/>
                  <a:gd name="T5" fmla="*/ 0 h 170"/>
                  <a:gd name="T6" fmla="*/ 67 w 67"/>
                  <a:gd name="T7" fmla="*/ 38 h 170"/>
                  <a:gd name="T8" fmla="*/ 67 w 67"/>
                  <a:gd name="T9" fmla="*/ 17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7" h="170">
                    <a:moveTo>
                      <a:pt x="67" y="170"/>
                    </a:moveTo>
                    <a:lnTo>
                      <a:pt x="0" y="132"/>
                    </a:lnTo>
                    <a:lnTo>
                      <a:pt x="0" y="0"/>
                    </a:lnTo>
                    <a:lnTo>
                      <a:pt x="67" y="38"/>
                    </a:lnTo>
                    <a:lnTo>
                      <a:pt x="67" y="170"/>
                    </a:lnTo>
                    <a:close/>
                  </a:path>
                </a:pathLst>
              </a:custGeom>
              <a:solidFill>
                <a:srgbClr val="4573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42" name="íşḻiďé">
                <a:extLst>
                  <a:ext uri="{FF2B5EF4-FFF2-40B4-BE49-F238E27FC236}">
                    <a16:creationId xmlns:a16="http://schemas.microsoft.com/office/drawing/2014/main" id="{BA4E2B01-899E-4C49-8C20-73A3D80FC2FC}"/>
                  </a:ext>
                </a:extLst>
              </p:cNvPr>
              <p:cNvSpPr/>
              <p:nvPr userDrawn="1"/>
            </p:nvSpPr>
            <p:spPr bwMode="auto">
              <a:xfrm>
                <a:off x="3064" y="2259"/>
                <a:ext cx="71" cy="172"/>
              </a:xfrm>
              <a:custGeom>
                <a:avLst/>
                <a:gdLst>
                  <a:gd name="T0" fmla="*/ 29 w 71"/>
                  <a:gd name="T1" fmla="*/ 148 h 172"/>
                  <a:gd name="T2" fmla="*/ 0 w 71"/>
                  <a:gd name="T3" fmla="*/ 132 h 172"/>
                  <a:gd name="T4" fmla="*/ 0 w 71"/>
                  <a:gd name="T5" fmla="*/ 78 h 172"/>
                  <a:gd name="T6" fmla="*/ 0 w 71"/>
                  <a:gd name="T7" fmla="*/ 0 h 172"/>
                  <a:gd name="T8" fmla="*/ 71 w 71"/>
                  <a:gd name="T9" fmla="*/ 40 h 172"/>
                  <a:gd name="T10" fmla="*/ 71 w 71"/>
                  <a:gd name="T11" fmla="*/ 172 h 172"/>
                  <a:gd name="T12" fmla="*/ 29 w 71"/>
                  <a:gd name="T13" fmla="*/ 148 h 172"/>
                  <a:gd name="T14" fmla="*/ 29 w 71"/>
                  <a:gd name="T15" fmla="*/ 148 h 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1" h="172">
                    <a:moveTo>
                      <a:pt x="29" y="148"/>
                    </a:moveTo>
                    <a:lnTo>
                      <a:pt x="0" y="132"/>
                    </a:lnTo>
                    <a:lnTo>
                      <a:pt x="0" y="78"/>
                    </a:lnTo>
                    <a:lnTo>
                      <a:pt x="0" y="0"/>
                    </a:lnTo>
                    <a:lnTo>
                      <a:pt x="71" y="40"/>
                    </a:lnTo>
                    <a:lnTo>
                      <a:pt x="71" y="172"/>
                    </a:lnTo>
                    <a:lnTo>
                      <a:pt x="29" y="148"/>
                    </a:lnTo>
                    <a:lnTo>
                      <a:pt x="29" y="148"/>
                    </a:lnTo>
                    <a:close/>
                  </a:path>
                </a:pathLst>
              </a:custGeom>
              <a:solidFill>
                <a:srgbClr val="4573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43" name="iṣľîḓè">
                <a:extLst>
                  <a:ext uri="{FF2B5EF4-FFF2-40B4-BE49-F238E27FC236}">
                    <a16:creationId xmlns:a16="http://schemas.microsoft.com/office/drawing/2014/main" id="{42F41DF0-317B-4CF8-AE3C-BB91B49D3E2C}"/>
                  </a:ext>
                </a:extLst>
              </p:cNvPr>
              <p:cNvSpPr/>
              <p:nvPr userDrawn="1"/>
            </p:nvSpPr>
            <p:spPr bwMode="auto">
              <a:xfrm>
                <a:off x="3147" y="2306"/>
                <a:ext cx="71" cy="174"/>
              </a:xfrm>
              <a:custGeom>
                <a:avLst/>
                <a:gdLst>
                  <a:gd name="T0" fmla="*/ 0 w 71"/>
                  <a:gd name="T1" fmla="*/ 80 h 174"/>
                  <a:gd name="T2" fmla="*/ 0 w 71"/>
                  <a:gd name="T3" fmla="*/ 0 h 174"/>
                  <a:gd name="T4" fmla="*/ 71 w 71"/>
                  <a:gd name="T5" fmla="*/ 42 h 174"/>
                  <a:gd name="T6" fmla="*/ 71 w 71"/>
                  <a:gd name="T7" fmla="*/ 174 h 174"/>
                  <a:gd name="T8" fmla="*/ 0 w 71"/>
                  <a:gd name="T9" fmla="*/ 134 h 174"/>
                  <a:gd name="T10" fmla="*/ 0 w 71"/>
                  <a:gd name="T11" fmla="*/ 80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1" h="174">
                    <a:moveTo>
                      <a:pt x="0" y="80"/>
                    </a:moveTo>
                    <a:lnTo>
                      <a:pt x="0" y="0"/>
                    </a:lnTo>
                    <a:lnTo>
                      <a:pt x="71" y="42"/>
                    </a:lnTo>
                    <a:lnTo>
                      <a:pt x="71" y="174"/>
                    </a:lnTo>
                    <a:lnTo>
                      <a:pt x="0" y="134"/>
                    </a:lnTo>
                    <a:lnTo>
                      <a:pt x="0" y="80"/>
                    </a:lnTo>
                    <a:close/>
                  </a:path>
                </a:pathLst>
              </a:custGeom>
              <a:solidFill>
                <a:srgbClr val="4573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44" name="iṣḷïḑê">
                <a:extLst>
                  <a:ext uri="{FF2B5EF4-FFF2-40B4-BE49-F238E27FC236}">
                    <a16:creationId xmlns:a16="http://schemas.microsoft.com/office/drawing/2014/main" id="{6A39ED51-2071-4661-817E-F901D82290ED}"/>
                  </a:ext>
                </a:extLst>
              </p:cNvPr>
              <p:cNvSpPr/>
              <p:nvPr userDrawn="1"/>
            </p:nvSpPr>
            <p:spPr bwMode="auto">
              <a:xfrm>
                <a:off x="3023" y="2234"/>
                <a:ext cx="29" cy="150"/>
              </a:xfrm>
              <a:custGeom>
                <a:avLst/>
                <a:gdLst>
                  <a:gd name="T0" fmla="*/ 29 w 29"/>
                  <a:gd name="T1" fmla="*/ 18 h 150"/>
                  <a:gd name="T2" fmla="*/ 29 w 29"/>
                  <a:gd name="T3" fmla="*/ 150 h 150"/>
                  <a:gd name="T4" fmla="*/ 0 w 29"/>
                  <a:gd name="T5" fmla="*/ 133 h 150"/>
                  <a:gd name="T6" fmla="*/ 0 w 29"/>
                  <a:gd name="T7" fmla="*/ 0 h 150"/>
                  <a:gd name="T8" fmla="*/ 29 w 29"/>
                  <a:gd name="T9" fmla="*/ 18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" h="150">
                    <a:moveTo>
                      <a:pt x="29" y="18"/>
                    </a:moveTo>
                    <a:lnTo>
                      <a:pt x="29" y="150"/>
                    </a:lnTo>
                    <a:lnTo>
                      <a:pt x="0" y="133"/>
                    </a:lnTo>
                    <a:lnTo>
                      <a:pt x="0" y="0"/>
                    </a:lnTo>
                    <a:lnTo>
                      <a:pt x="29" y="18"/>
                    </a:lnTo>
                    <a:close/>
                  </a:path>
                </a:pathLst>
              </a:custGeom>
              <a:solidFill>
                <a:srgbClr val="4573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45" name="îṧḻiḓê">
                <a:extLst>
                  <a:ext uri="{FF2B5EF4-FFF2-40B4-BE49-F238E27FC236}">
                    <a16:creationId xmlns:a16="http://schemas.microsoft.com/office/drawing/2014/main" id="{3F8549C9-AC9C-4A8C-9C07-AF7C89DA6640}"/>
                  </a:ext>
                </a:extLst>
              </p:cNvPr>
              <p:cNvSpPr/>
              <p:nvPr userDrawn="1"/>
            </p:nvSpPr>
            <p:spPr bwMode="auto">
              <a:xfrm>
                <a:off x="3231" y="2355"/>
                <a:ext cx="25" cy="146"/>
              </a:xfrm>
              <a:custGeom>
                <a:avLst/>
                <a:gdLst>
                  <a:gd name="T0" fmla="*/ 0 w 25"/>
                  <a:gd name="T1" fmla="*/ 0 h 146"/>
                  <a:gd name="T2" fmla="*/ 25 w 25"/>
                  <a:gd name="T3" fmla="*/ 14 h 146"/>
                  <a:gd name="T4" fmla="*/ 25 w 25"/>
                  <a:gd name="T5" fmla="*/ 146 h 146"/>
                  <a:gd name="T6" fmla="*/ 0 w 25"/>
                  <a:gd name="T7" fmla="*/ 132 h 146"/>
                  <a:gd name="T8" fmla="*/ 0 w 25"/>
                  <a:gd name="T9" fmla="*/ 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" h="146">
                    <a:moveTo>
                      <a:pt x="0" y="0"/>
                    </a:moveTo>
                    <a:lnTo>
                      <a:pt x="25" y="14"/>
                    </a:lnTo>
                    <a:lnTo>
                      <a:pt x="25" y="146"/>
                    </a:lnTo>
                    <a:lnTo>
                      <a:pt x="0" y="13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573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46" name="ï$ļîḍe">
                <a:extLst>
                  <a:ext uri="{FF2B5EF4-FFF2-40B4-BE49-F238E27FC236}">
                    <a16:creationId xmlns:a16="http://schemas.microsoft.com/office/drawing/2014/main" id="{04C576FE-0215-4242-836C-001928FC5C1E}"/>
                  </a:ext>
                </a:extLst>
              </p:cNvPr>
              <p:cNvSpPr/>
              <p:nvPr userDrawn="1"/>
            </p:nvSpPr>
            <p:spPr bwMode="auto">
              <a:xfrm>
                <a:off x="3337" y="2593"/>
                <a:ext cx="150" cy="226"/>
              </a:xfrm>
              <a:custGeom>
                <a:avLst/>
                <a:gdLst>
                  <a:gd name="T0" fmla="*/ 150 w 150"/>
                  <a:gd name="T1" fmla="*/ 140 h 226"/>
                  <a:gd name="T2" fmla="*/ 0 w 150"/>
                  <a:gd name="T3" fmla="*/ 226 h 226"/>
                  <a:gd name="T4" fmla="*/ 0 w 150"/>
                  <a:gd name="T5" fmla="*/ 85 h 226"/>
                  <a:gd name="T6" fmla="*/ 150 w 150"/>
                  <a:gd name="T7" fmla="*/ 0 h 226"/>
                  <a:gd name="T8" fmla="*/ 150 w 150"/>
                  <a:gd name="T9" fmla="*/ 140 h 2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0" h="226">
                    <a:moveTo>
                      <a:pt x="150" y="140"/>
                    </a:moveTo>
                    <a:lnTo>
                      <a:pt x="0" y="226"/>
                    </a:lnTo>
                    <a:lnTo>
                      <a:pt x="0" y="85"/>
                    </a:lnTo>
                    <a:lnTo>
                      <a:pt x="150" y="0"/>
                    </a:lnTo>
                    <a:lnTo>
                      <a:pt x="150" y="140"/>
                    </a:lnTo>
                    <a:close/>
                  </a:path>
                </a:pathLst>
              </a:custGeom>
              <a:solidFill>
                <a:srgbClr val="5288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47" name="ï$ḻiḋè">
                <a:extLst>
                  <a:ext uri="{FF2B5EF4-FFF2-40B4-BE49-F238E27FC236}">
                    <a16:creationId xmlns:a16="http://schemas.microsoft.com/office/drawing/2014/main" id="{0C349027-4973-4940-A92B-F67669B5DF78}"/>
                  </a:ext>
                </a:extLst>
              </p:cNvPr>
              <p:cNvSpPr/>
              <p:nvPr userDrawn="1"/>
            </p:nvSpPr>
            <p:spPr bwMode="auto">
              <a:xfrm>
                <a:off x="3509" y="2503"/>
                <a:ext cx="135" cy="215"/>
              </a:xfrm>
              <a:custGeom>
                <a:avLst/>
                <a:gdLst>
                  <a:gd name="T0" fmla="*/ 135 w 135"/>
                  <a:gd name="T1" fmla="*/ 139 h 215"/>
                  <a:gd name="T2" fmla="*/ 0 w 135"/>
                  <a:gd name="T3" fmla="*/ 215 h 215"/>
                  <a:gd name="T4" fmla="*/ 0 w 135"/>
                  <a:gd name="T5" fmla="*/ 76 h 215"/>
                  <a:gd name="T6" fmla="*/ 135 w 135"/>
                  <a:gd name="T7" fmla="*/ 0 h 215"/>
                  <a:gd name="T8" fmla="*/ 135 w 135"/>
                  <a:gd name="T9" fmla="*/ 139 h 2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5" h="215">
                    <a:moveTo>
                      <a:pt x="135" y="139"/>
                    </a:moveTo>
                    <a:lnTo>
                      <a:pt x="0" y="215"/>
                    </a:lnTo>
                    <a:lnTo>
                      <a:pt x="0" y="76"/>
                    </a:lnTo>
                    <a:lnTo>
                      <a:pt x="135" y="0"/>
                    </a:lnTo>
                    <a:lnTo>
                      <a:pt x="135" y="139"/>
                    </a:lnTo>
                    <a:close/>
                  </a:path>
                </a:pathLst>
              </a:custGeom>
              <a:solidFill>
                <a:srgbClr val="5288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48" name="is1iḍe">
                <a:extLst>
                  <a:ext uri="{FF2B5EF4-FFF2-40B4-BE49-F238E27FC236}">
                    <a16:creationId xmlns:a16="http://schemas.microsoft.com/office/drawing/2014/main" id="{FFBB3829-DBFD-4F14-ADB8-7705848209F1}"/>
                  </a:ext>
                </a:extLst>
              </p:cNvPr>
              <p:cNvSpPr/>
              <p:nvPr userDrawn="1"/>
            </p:nvSpPr>
            <p:spPr bwMode="auto">
              <a:xfrm>
                <a:off x="3617" y="2197"/>
                <a:ext cx="27" cy="143"/>
              </a:xfrm>
              <a:custGeom>
                <a:avLst/>
                <a:gdLst>
                  <a:gd name="T0" fmla="*/ 0 w 27"/>
                  <a:gd name="T1" fmla="*/ 17 h 143"/>
                  <a:gd name="T2" fmla="*/ 27 w 27"/>
                  <a:gd name="T3" fmla="*/ 0 h 143"/>
                  <a:gd name="T4" fmla="*/ 27 w 27"/>
                  <a:gd name="T5" fmla="*/ 127 h 143"/>
                  <a:gd name="T6" fmla="*/ 0 w 27"/>
                  <a:gd name="T7" fmla="*/ 143 h 143"/>
                  <a:gd name="T8" fmla="*/ 0 w 27"/>
                  <a:gd name="T9" fmla="*/ 17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143">
                    <a:moveTo>
                      <a:pt x="0" y="17"/>
                    </a:moveTo>
                    <a:lnTo>
                      <a:pt x="27" y="0"/>
                    </a:lnTo>
                    <a:lnTo>
                      <a:pt x="27" y="127"/>
                    </a:lnTo>
                    <a:lnTo>
                      <a:pt x="0" y="143"/>
                    </a:lnTo>
                    <a:lnTo>
                      <a:pt x="0" y="17"/>
                    </a:lnTo>
                    <a:close/>
                  </a:path>
                </a:pathLst>
              </a:custGeom>
              <a:solidFill>
                <a:srgbClr val="5288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49" name="íṧḻîḓé">
                <a:extLst>
                  <a:ext uri="{FF2B5EF4-FFF2-40B4-BE49-F238E27FC236}">
                    <a16:creationId xmlns:a16="http://schemas.microsoft.com/office/drawing/2014/main" id="{BC5F4A14-FC3E-4F97-824F-47DB8B164B7A}"/>
                  </a:ext>
                </a:extLst>
              </p:cNvPr>
              <p:cNvSpPr/>
              <p:nvPr userDrawn="1"/>
            </p:nvSpPr>
            <p:spPr bwMode="auto">
              <a:xfrm>
                <a:off x="3335" y="2355"/>
                <a:ext cx="28" cy="143"/>
              </a:xfrm>
              <a:custGeom>
                <a:avLst/>
                <a:gdLst>
                  <a:gd name="T0" fmla="*/ 28 w 28"/>
                  <a:gd name="T1" fmla="*/ 0 h 143"/>
                  <a:gd name="T2" fmla="*/ 28 w 28"/>
                  <a:gd name="T3" fmla="*/ 126 h 143"/>
                  <a:gd name="T4" fmla="*/ 0 w 28"/>
                  <a:gd name="T5" fmla="*/ 143 h 143"/>
                  <a:gd name="T6" fmla="*/ 0 w 28"/>
                  <a:gd name="T7" fmla="*/ 16 h 143"/>
                  <a:gd name="T8" fmla="*/ 28 w 28"/>
                  <a:gd name="T9" fmla="*/ 0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143">
                    <a:moveTo>
                      <a:pt x="28" y="0"/>
                    </a:moveTo>
                    <a:lnTo>
                      <a:pt x="28" y="126"/>
                    </a:lnTo>
                    <a:lnTo>
                      <a:pt x="0" y="143"/>
                    </a:lnTo>
                    <a:lnTo>
                      <a:pt x="0" y="16"/>
                    </a:lnTo>
                    <a:lnTo>
                      <a:pt x="28" y="0"/>
                    </a:lnTo>
                    <a:close/>
                  </a:path>
                </a:pathLst>
              </a:custGeom>
              <a:solidFill>
                <a:srgbClr val="5288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50" name="ïṧľiďé">
                <a:extLst>
                  <a:ext uri="{FF2B5EF4-FFF2-40B4-BE49-F238E27FC236}">
                    <a16:creationId xmlns:a16="http://schemas.microsoft.com/office/drawing/2014/main" id="{F41E3925-1D0F-4E75-835F-FB41707F16BA}"/>
                  </a:ext>
                </a:extLst>
              </p:cNvPr>
              <p:cNvSpPr/>
              <p:nvPr userDrawn="1"/>
            </p:nvSpPr>
            <p:spPr bwMode="auto">
              <a:xfrm>
                <a:off x="3538" y="2219"/>
                <a:ext cx="67" cy="165"/>
              </a:xfrm>
              <a:custGeom>
                <a:avLst/>
                <a:gdLst>
                  <a:gd name="T0" fmla="*/ 0 w 67"/>
                  <a:gd name="T1" fmla="*/ 38 h 165"/>
                  <a:gd name="T2" fmla="*/ 67 w 67"/>
                  <a:gd name="T3" fmla="*/ 0 h 165"/>
                  <a:gd name="T4" fmla="*/ 67 w 67"/>
                  <a:gd name="T5" fmla="*/ 127 h 165"/>
                  <a:gd name="T6" fmla="*/ 0 w 67"/>
                  <a:gd name="T7" fmla="*/ 165 h 165"/>
                  <a:gd name="T8" fmla="*/ 0 w 67"/>
                  <a:gd name="T9" fmla="*/ 38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7" h="165">
                    <a:moveTo>
                      <a:pt x="0" y="38"/>
                    </a:moveTo>
                    <a:lnTo>
                      <a:pt x="67" y="0"/>
                    </a:lnTo>
                    <a:lnTo>
                      <a:pt x="67" y="127"/>
                    </a:lnTo>
                    <a:lnTo>
                      <a:pt x="0" y="165"/>
                    </a:lnTo>
                    <a:lnTo>
                      <a:pt x="0" y="38"/>
                    </a:lnTo>
                    <a:close/>
                  </a:path>
                </a:pathLst>
              </a:custGeom>
              <a:solidFill>
                <a:srgbClr val="5288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51" name="iṡliḋé">
                <a:extLst>
                  <a:ext uri="{FF2B5EF4-FFF2-40B4-BE49-F238E27FC236}">
                    <a16:creationId xmlns:a16="http://schemas.microsoft.com/office/drawing/2014/main" id="{7CD714FA-A4F9-497A-A4E9-8E490CFB23A0}"/>
                  </a:ext>
                </a:extLst>
              </p:cNvPr>
              <p:cNvSpPr/>
              <p:nvPr userDrawn="1"/>
            </p:nvSpPr>
            <p:spPr bwMode="auto">
              <a:xfrm>
                <a:off x="3375" y="2310"/>
                <a:ext cx="67" cy="164"/>
              </a:xfrm>
              <a:custGeom>
                <a:avLst/>
                <a:gdLst>
                  <a:gd name="T0" fmla="*/ 0 w 67"/>
                  <a:gd name="T1" fmla="*/ 38 h 164"/>
                  <a:gd name="T2" fmla="*/ 67 w 67"/>
                  <a:gd name="T3" fmla="*/ 0 h 164"/>
                  <a:gd name="T4" fmla="*/ 67 w 67"/>
                  <a:gd name="T5" fmla="*/ 126 h 164"/>
                  <a:gd name="T6" fmla="*/ 0 w 67"/>
                  <a:gd name="T7" fmla="*/ 164 h 164"/>
                  <a:gd name="T8" fmla="*/ 0 w 67"/>
                  <a:gd name="T9" fmla="*/ 38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7" h="164">
                    <a:moveTo>
                      <a:pt x="0" y="38"/>
                    </a:moveTo>
                    <a:lnTo>
                      <a:pt x="67" y="0"/>
                    </a:lnTo>
                    <a:lnTo>
                      <a:pt x="67" y="126"/>
                    </a:lnTo>
                    <a:lnTo>
                      <a:pt x="0" y="164"/>
                    </a:lnTo>
                    <a:lnTo>
                      <a:pt x="0" y="38"/>
                    </a:lnTo>
                    <a:close/>
                  </a:path>
                </a:pathLst>
              </a:custGeom>
              <a:solidFill>
                <a:srgbClr val="5288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52" name="ïṥlíḑé">
                <a:extLst>
                  <a:ext uri="{FF2B5EF4-FFF2-40B4-BE49-F238E27FC236}">
                    <a16:creationId xmlns:a16="http://schemas.microsoft.com/office/drawing/2014/main" id="{1753A01E-5269-4E8F-8F35-53A3567604F9}"/>
                  </a:ext>
                </a:extLst>
              </p:cNvPr>
              <p:cNvSpPr/>
              <p:nvPr userDrawn="1"/>
            </p:nvSpPr>
            <p:spPr bwMode="auto">
              <a:xfrm>
                <a:off x="3335" y="2481"/>
                <a:ext cx="67" cy="165"/>
              </a:xfrm>
              <a:custGeom>
                <a:avLst/>
                <a:gdLst>
                  <a:gd name="T0" fmla="*/ 67 w 67"/>
                  <a:gd name="T1" fmla="*/ 127 h 165"/>
                  <a:gd name="T2" fmla="*/ 0 w 67"/>
                  <a:gd name="T3" fmla="*/ 165 h 165"/>
                  <a:gd name="T4" fmla="*/ 0 w 67"/>
                  <a:gd name="T5" fmla="*/ 38 h 165"/>
                  <a:gd name="T6" fmla="*/ 67 w 67"/>
                  <a:gd name="T7" fmla="*/ 0 h 165"/>
                  <a:gd name="T8" fmla="*/ 67 w 67"/>
                  <a:gd name="T9" fmla="*/ 127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7" h="165">
                    <a:moveTo>
                      <a:pt x="67" y="127"/>
                    </a:moveTo>
                    <a:lnTo>
                      <a:pt x="0" y="165"/>
                    </a:lnTo>
                    <a:lnTo>
                      <a:pt x="0" y="38"/>
                    </a:lnTo>
                    <a:lnTo>
                      <a:pt x="67" y="0"/>
                    </a:lnTo>
                    <a:lnTo>
                      <a:pt x="67" y="127"/>
                    </a:lnTo>
                    <a:close/>
                  </a:path>
                </a:pathLst>
              </a:custGeom>
              <a:solidFill>
                <a:srgbClr val="5288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53" name="îşľíďè">
                <a:extLst>
                  <a:ext uri="{FF2B5EF4-FFF2-40B4-BE49-F238E27FC236}">
                    <a16:creationId xmlns:a16="http://schemas.microsoft.com/office/drawing/2014/main" id="{8755DC2B-D0B7-492A-9C4E-F16E2441D7B2}"/>
                  </a:ext>
                </a:extLst>
              </p:cNvPr>
              <p:cNvSpPr/>
              <p:nvPr userDrawn="1"/>
            </p:nvSpPr>
            <p:spPr bwMode="auto">
              <a:xfrm>
                <a:off x="3415" y="2434"/>
                <a:ext cx="67" cy="167"/>
              </a:xfrm>
              <a:custGeom>
                <a:avLst/>
                <a:gdLst>
                  <a:gd name="T0" fmla="*/ 67 w 67"/>
                  <a:gd name="T1" fmla="*/ 129 h 167"/>
                  <a:gd name="T2" fmla="*/ 0 w 67"/>
                  <a:gd name="T3" fmla="*/ 167 h 167"/>
                  <a:gd name="T4" fmla="*/ 0 w 67"/>
                  <a:gd name="T5" fmla="*/ 40 h 167"/>
                  <a:gd name="T6" fmla="*/ 67 w 67"/>
                  <a:gd name="T7" fmla="*/ 0 h 167"/>
                  <a:gd name="T8" fmla="*/ 67 w 67"/>
                  <a:gd name="T9" fmla="*/ 129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7" h="167">
                    <a:moveTo>
                      <a:pt x="67" y="129"/>
                    </a:moveTo>
                    <a:lnTo>
                      <a:pt x="0" y="167"/>
                    </a:lnTo>
                    <a:lnTo>
                      <a:pt x="0" y="40"/>
                    </a:lnTo>
                    <a:lnTo>
                      <a:pt x="67" y="0"/>
                    </a:lnTo>
                    <a:lnTo>
                      <a:pt x="67" y="129"/>
                    </a:lnTo>
                    <a:close/>
                  </a:path>
                </a:pathLst>
              </a:custGeom>
              <a:solidFill>
                <a:srgbClr val="5288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54" name="ïṡlïḓê">
                <a:extLst>
                  <a:ext uri="{FF2B5EF4-FFF2-40B4-BE49-F238E27FC236}">
                    <a16:creationId xmlns:a16="http://schemas.microsoft.com/office/drawing/2014/main" id="{13EEC1A0-88FE-4E5D-86BA-3EC94ABE0837}"/>
                  </a:ext>
                </a:extLst>
              </p:cNvPr>
              <p:cNvSpPr/>
              <p:nvPr userDrawn="1"/>
            </p:nvSpPr>
            <p:spPr bwMode="auto">
              <a:xfrm>
                <a:off x="3496" y="2391"/>
                <a:ext cx="69" cy="163"/>
              </a:xfrm>
              <a:custGeom>
                <a:avLst/>
                <a:gdLst>
                  <a:gd name="T0" fmla="*/ 69 w 69"/>
                  <a:gd name="T1" fmla="*/ 127 h 163"/>
                  <a:gd name="T2" fmla="*/ 0 w 69"/>
                  <a:gd name="T3" fmla="*/ 163 h 163"/>
                  <a:gd name="T4" fmla="*/ 0 w 69"/>
                  <a:gd name="T5" fmla="*/ 36 h 163"/>
                  <a:gd name="T6" fmla="*/ 69 w 69"/>
                  <a:gd name="T7" fmla="*/ 0 h 163"/>
                  <a:gd name="T8" fmla="*/ 69 w 69"/>
                  <a:gd name="T9" fmla="*/ 127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9" h="163">
                    <a:moveTo>
                      <a:pt x="69" y="127"/>
                    </a:moveTo>
                    <a:lnTo>
                      <a:pt x="0" y="163"/>
                    </a:lnTo>
                    <a:lnTo>
                      <a:pt x="0" y="36"/>
                    </a:lnTo>
                    <a:lnTo>
                      <a:pt x="69" y="0"/>
                    </a:lnTo>
                    <a:lnTo>
                      <a:pt x="69" y="127"/>
                    </a:lnTo>
                    <a:close/>
                  </a:path>
                </a:pathLst>
              </a:custGeom>
              <a:solidFill>
                <a:srgbClr val="5288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55" name="ï$ļiḓé">
                <a:extLst>
                  <a:ext uri="{FF2B5EF4-FFF2-40B4-BE49-F238E27FC236}">
                    <a16:creationId xmlns:a16="http://schemas.microsoft.com/office/drawing/2014/main" id="{94D1AC7F-0EF2-4E86-A13B-6FF1FDD782B8}"/>
                  </a:ext>
                </a:extLst>
              </p:cNvPr>
              <p:cNvSpPr/>
              <p:nvPr userDrawn="1"/>
            </p:nvSpPr>
            <p:spPr bwMode="auto">
              <a:xfrm>
                <a:off x="3578" y="2348"/>
                <a:ext cx="66" cy="162"/>
              </a:xfrm>
              <a:custGeom>
                <a:avLst/>
                <a:gdLst>
                  <a:gd name="T0" fmla="*/ 0 w 66"/>
                  <a:gd name="T1" fmla="*/ 36 h 162"/>
                  <a:gd name="T2" fmla="*/ 66 w 66"/>
                  <a:gd name="T3" fmla="*/ 0 h 162"/>
                  <a:gd name="T4" fmla="*/ 66 w 66"/>
                  <a:gd name="T5" fmla="*/ 126 h 162"/>
                  <a:gd name="T6" fmla="*/ 0 w 66"/>
                  <a:gd name="T7" fmla="*/ 162 h 162"/>
                  <a:gd name="T8" fmla="*/ 0 w 66"/>
                  <a:gd name="T9" fmla="*/ 36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6" h="162">
                    <a:moveTo>
                      <a:pt x="0" y="36"/>
                    </a:moveTo>
                    <a:lnTo>
                      <a:pt x="66" y="0"/>
                    </a:lnTo>
                    <a:lnTo>
                      <a:pt x="66" y="126"/>
                    </a:lnTo>
                    <a:lnTo>
                      <a:pt x="0" y="162"/>
                    </a:lnTo>
                    <a:lnTo>
                      <a:pt x="0" y="36"/>
                    </a:lnTo>
                    <a:close/>
                  </a:path>
                </a:pathLst>
              </a:custGeom>
              <a:solidFill>
                <a:srgbClr val="5288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56" name="îṧlídê">
                <a:extLst>
                  <a:ext uri="{FF2B5EF4-FFF2-40B4-BE49-F238E27FC236}">
                    <a16:creationId xmlns:a16="http://schemas.microsoft.com/office/drawing/2014/main" id="{5C2A1980-C23B-46EC-9826-24AEA1BCCD3B}"/>
                  </a:ext>
                </a:extLst>
              </p:cNvPr>
              <p:cNvSpPr/>
              <p:nvPr userDrawn="1"/>
            </p:nvSpPr>
            <p:spPr bwMode="auto">
              <a:xfrm>
                <a:off x="3457" y="2263"/>
                <a:ext cx="66" cy="166"/>
              </a:xfrm>
              <a:custGeom>
                <a:avLst/>
                <a:gdLst>
                  <a:gd name="T0" fmla="*/ 0 w 66"/>
                  <a:gd name="T1" fmla="*/ 38 h 166"/>
                  <a:gd name="T2" fmla="*/ 66 w 66"/>
                  <a:gd name="T3" fmla="*/ 0 h 166"/>
                  <a:gd name="T4" fmla="*/ 66 w 66"/>
                  <a:gd name="T5" fmla="*/ 126 h 166"/>
                  <a:gd name="T6" fmla="*/ 0 w 66"/>
                  <a:gd name="T7" fmla="*/ 166 h 166"/>
                  <a:gd name="T8" fmla="*/ 0 w 66"/>
                  <a:gd name="T9" fmla="*/ 38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6" h="166">
                    <a:moveTo>
                      <a:pt x="0" y="38"/>
                    </a:moveTo>
                    <a:lnTo>
                      <a:pt x="66" y="0"/>
                    </a:lnTo>
                    <a:lnTo>
                      <a:pt x="66" y="126"/>
                    </a:lnTo>
                    <a:lnTo>
                      <a:pt x="0" y="166"/>
                    </a:lnTo>
                    <a:lnTo>
                      <a:pt x="0" y="38"/>
                    </a:lnTo>
                    <a:close/>
                  </a:path>
                </a:pathLst>
              </a:custGeom>
              <a:solidFill>
                <a:srgbClr val="5288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57" name="išḻídê">
                <a:extLst>
                  <a:ext uri="{FF2B5EF4-FFF2-40B4-BE49-F238E27FC236}">
                    <a16:creationId xmlns:a16="http://schemas.microsoft.com/office/drawing/2014/main" id="{37A723B8-E3F7-45FF-8C6B-85AF4889DF49}"/>
                  </a:ext>
                </a:extLst>
              </p:cNvPr>
              <p:cNvSpPr/>
              <p:nvPr userDrawn="1"/>
            </p:nvSpPr>
            <p:spPr bwMode="auto">
              <a:xfrm>
                <a:off x="2990" y="1953"/>
                <a:ext cx="689" cy="398"/>
              </a:xfrm>
              <a:custGeom>
                <a:avLst/>
                <a:gdLst>
                  <a:gd name="T0" fmla="*/ 306 w 689"/>
                  <a:gd name="T1" fmla="*/ 398 h 398"/>
                  <a:gd name="T2" fmla="*/ 689 w 689"/>
                  <a:gd name="T3" fmla="*/ 176 h 398"/>
                  <a:gd name="T4" fmla="*/ 385 w 689"/>
                  <a:gd name="T5" fmla="*/ 0 h 398"/>
                  <a:gd name="T6" fmla="*/ 0 w 689"/>
                  <a:gd name="T7" fmla="*/ 223 h 398"/>
                  <a:gd name="T8" fmla="*/ 306 w 689"/>
                  <a:gd name="T9" fmla="*/ 398 h 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89" h="398">
                    <a:moveTo>
                      <a:pt x="306" y="398"/>
                    </a:moveTo>
                    <a:lnTo>
                      <a:pt x="689" y="176"/>
                    </a:lnTo>
                    <a:lnTo>
                      <a:pt x="385" y="0"/>
                    </a:lnTo>
                    <a:lnTo>
                      <a:pt x="0" y="223"/>
                    </a:lnTo>
                    <a:lnTo>
                      <a:pt x="306" y="398"/>
                    </a:lnTo>
                    <a:close/>
                  </a:path>
                </a:pathLst>
              </a:custGeom>
              <a:solidFill>
                <a:srgbClr val="F1F1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58" name="ïşlídé">
                <a:extLst>
                  <a:ext uri="{FF2B5EF4-FFF2-40B4-BE49-F238E27FC236}">
                    <a16:creationId xmlns:a16="http://schemas.microsoft.com/office/drawing/2014/main" id="{8C158B84-7FCD-4F29-9F9A-6195CE5BF51F}"/>
                  </a:ext>
                </a:extLst>
              </p:cNvPr>
              <p:cNvSpPr/>
              <p:nvPr userDrawn="1"/>
            </p:nvSpPr>
            <p:spPr bwMode="auto">
              <a:xfrm>
                <a:off x="3057" y="1964"/>
                <a:ext cx="550" cy="355"/>
              </a:xfrm>
              <a:custGeom>
                <a:avLst/>
                <a:gdLst>
                  <a:gd name="T0" fmla="*/ 550 w 550"/>
                  <a:gd name="T1" fmla="*/ 170 h 355"/>
                  <a:gd name="T2" fmla="*/ 233 w 550"/>
                  <a:gd name="T3" fmla="*/ 355 h 355"/>
                  <a:gd name="T4" fmla="*/ 0 w 550"/>
                  <a:gd name="T5" fmla="*/ 221 h 355"/>
                  <a:gd name="T6" fmla="*/ 0 w 550"/>
                  <a:gd name="T7" fmla="*/ 186 h 355"/>
                  <a:gd name="T8" fmla="*/ 318 w 550"/>
                  <a:gd name="T9" fmla="*/ 0 h 355"/>
                  <a:gd name="T10" fmla="*/ 550 w 550"/>
                  <a:gd name="T11" fmla="*/ 134 h 355"/>
                  <a:gd name="T12" fmla="*/ 550 w 550"/>
                  <a:gd name="T13" fmla="*/ 170 h 3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50" h="355">
                    <a:moveTo>
                      <a:pt x="550" y="170"/>
                    </a:moveTo>
                    <a:lnTo>
                      <a:pt x="233" y="355"/>
                    </a:lnTo>
                    <a:lnTo>
                      <a:pt x="0" y="221"/>
                    </a:lnTo>
                    <a:lnTo>
                      <a:pt x="0" y="186"/>
                    </a:lnTo>
                    <a:lnTo>
                      <a:pt x="318" y="0"/>
                    </a:lnTo>
                    <a:lnTo>
                      <a:pt x="550" y="134"/>
                    </a:lnTo>
                    <a:lnTo>
                      <a:pt x="550" y="170"/>
                    </a:lnTo>
                    <a:close/>
                  </a:path>
                </a:pathLst>
              </a:custGeom>
              <a:solidFill>
                <a:srgbClr val="7373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59" name="iṣḻiḋè">
                <a:extLst>
                  <a:ext uri="{FF2B5EF4-FFF2-40B4-BE49-F238E27FC236}">
                    <a16:creationId xmlns:a16="http://schemas.microsoft.com/office/drawing/2014/main" id="{E150726E-F5BA-42D8-BB3C-3FCB0C797848}"/>
                  </a:ext>
                </a:extLst>
              </p:cNvPr>
              <p:cNvSpPr/>
              <p:nvPr userDrawn="1"/>
            </p:nvSpPr>
            <p:spPr bwMode="auto">
              <a:xfrm>
                <a:off x="3057" y="2150"/>
                <a:ext cx="233" cy="169"/>
              </a:xfrm>
              <a:custGeom>
                <a:avLst/>
                <a:gdLst>
                  <a:gd name="T0" fmla="*/ 233 w 233"/>
                  <a:gd name="T1" fmla="*/ 169 h 169"/>
                  <a:gd name="T2" fmla="*/ 0 w 233"/>
                  <a:gd name="T3" fmla="*/ 35 h 169"/>
                  <a:gd name="T4" fmla="*/ 0 w 233"/>
                  <a:gd name="T5" fmla="*/ 0 h 169"/>
                  <a:gd name="T6" fmla="*/ 233 w 233"/>
                  <a:gd name="T7" fmla="*/ 134 h 169"/>
                  <a:gd name="T8" fmla="*/ 233 w 233"/>
                  <a:gd name="T9" fmla="*/ 169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3" h="169">
                    <a:moveTo>
                      <a:pt x="233" y="169"/>
                    </a:moveTo>
                    <a:lnTo>
                      <a:pt x="0" y="35"/>
                    </a:lnTo>
                    <a:lnTo>
                      <a:pt x="0" y="0"/>
                    </a:lnTo>
                    <a:lnTo>
                      <a:pt x="233" y="134"/>
                    </a:lnTo>
                    <a:lnTo>
                      <a:pt x="233" y="169"/>
                    </a:lnTo>
                    <a:close/>
                  </a:path>
                </a:pathLst>
              </a:custGeom>
              <a:solidFill>
                <a:srgbClr val="57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60" name="íśļíḋe">
                <a:extLst>
                  <a:ext uri="{FF2B5EF4-FFF2-40B4-BE49-F238E27FC236}">
                    <a16:creationId xmlns:a16="http://schemas.microsoft.com/office/drawing/2014/main" id="{06621B3B-2DA5-4AE2-A1F6-BDFE8690D3AD}"/>
                  </a:ext>
                </a:extLst>
              </p:cNvPr>
              <p:cNvSpPr/>
              <p:nvPr userDrawn="1"/>
            </p:nvSpPr>
            <p:spPr bwMode="auto">
              <a:xfrm>
                <a:off x="3057" y="1964"/>
                <a:ext cx="550" cy="320"/>
              </a:xfrm>
              <a:custGeom>
                <a:avLst/>
                <a:gdLst>
                  <a:gd name="T0" fmla="*/ 233 w 550"/>
                  <a:gd name="T1" fmla="*/ 320 h 320"/>
                  <a:gd name="T2" fmla="*/ 550 w 550"/>
                  <a:gd name="T3" fmla="*/ 134 h 320"/>
                  <a:gd name="T4" fmla="*/ 318 w 550"/>
                  <a:gd name="T5" fmla="*/ 0 h 320"/>
                  <a:gd name="T6" fmla="*/ 0 w 550"/>
                  <a:gd name="T7" fmla="*/ 186 h 320"/>
                  <a:gd name="T8" fmla="*/ 233 w 550"/>
                  <a:gd name="T9" fmla="*/ 320 h 3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50" h="320">
                    <a:moveTo>
                      <a:pt x="233" y="320"/>
                    </a:moveTo>
                    <a:lnTo>
                      <a:pt x="550" y="134"/>
                    </a:lnTo>
                    <a:lnTo>
                      <a:pt x="318" y="0"/>
                    </a:lnTo>
                    <a:lnTo>
                      <a:pt x="0" y="186"/>
                    </a:lnTo>
                    <a:lnTo>
                      <a:pt x="233" y="320"/>
                    </a:lnTo>
                    <a:close/>
                  </a:path>
                </a:pathLst>
              </a:custGeom>
              <a:solidFill>
                <a:srgbClr val="8C8C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61" name="išḷîḑê">
                <a:extLst>
                  <a:ext uri="{FF2B5EF4-FFF2-40B4-BE49-F238E27FC236}">
                    <a16:creationId xmlns:a16="http://schemas.microsoft.com/office/drawing/2014/main" id="{1A5A7DBF-1699-407B-851E-59509BDD2401}"/>
                  </a:ext>
                </a:extLst>
              </p:cNvPr>
              <p:cNvSpPr/>
              <p:nvPr userDrawn="1"/>
            </p:nvSpPr>
            <p:spPr bwMode="auto">
              <a:xfrm>
                <a:off x="2560" y="2691"/>
                <a:ext cx="737" cy="427"/>
              </a:xfrm>
              <a:custGeom>
                <a:avLst/>
                <a:gdLst>
                  <a:gd name="T0" fmla="*/ 170 w 408"/>
                  <a:gd name="T1" fmla="*/ 233 h 236"/>
                  <a:gd name="T2" fmla="*/ 189 w 408"/>
                  <a:gd name="T3" fmla="*/ 233 h 236"/>
                  <a:gd name="T4" fmla="*/ 403 w 408"/>
                  <a:gd name="T5" fmla="*/ 109 h 236"/>
                  <a:gd name="T6" fmla="*/ 403 w 408"/>
                  <a:gd name="T7" fmla="*/ 98 h 236"/>
                  <a:gd name="T8" fmla="*/ 238 w 408"/>
                  <a:gd name="T9" fmla="*/ 3 h 236"/>
                  <a:gd name="T10" fmla="*/ 219 w 408"/>
                  <a:gd name="T11" fmla="*/ 3 h 236"/>
                  <a:gd name="T12" fmla="*/ 5 w 408"/>
                  <a:gd name="T13" fmla="*/ 126 h 236"/>
                  <a:gd name="T14" fmla="*/ 5 w 408"/>
                  <a:gd name="T15" fmla="*/ 137 h 236"/>
                  <a:gd name="T16" fmla="*/ 170 w 408"/>
                  <a:gd name="T17" fmla="*/ 233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08" h="236">
                    <a:moveTo>
                      <a:pt x="170" y="233"/>
                    </a:moveTo>
                    <a:cubicBezTo>
                      <a:pt x="176" y="236"/>
                      <a:pt x="184" y="236"/>
                      <a:pt x="189" y="233"/>
                    </a:cubicBezTo>
                    <a:cubicBezTo>
                      <a:pt x="403" y="109"/>
                      <a:pt x="403" y="109"/>
                      <a:pt x="403" y="109"/>
                    </a:cubicBezTo>
                    <a:cubicBezTo>
                      <a:pt x="408" y="106"/>
                      <a:pt x="408" y="101"/>
                      <a:pt x="403" y="98"/>
                    </a:cubicBezTo>
                    <a:cubicBezTo>
                      <a:pt x="238" y="3"/>
                      <a:pt x="238" y="3"/>
                      <a:pt x="238" y="3"/>
                    </a:cubicBezTo>
                    <a:cubicBezTo>
                      <a:pt x="233" y="0"/>
                      <a:pt x="224" y="0"/>
                      <a:pt x="219" y="3"/>
                    </a:cubicBezTo>
                    <a:cubicBezTo>
                      <a:pt x="5" y="126"/>
                      <a:pt x="5" y="126"/>
                      <a:pt x="5" y="126"/>
                    </a:cubicBezTo>
                    <a:cubicBezTo>
                      <a:pt x="0" y="129"/>
                      <a:pt x="0" y="134"/>
                      <a:pt x="5" y="137"/>
                    </a:cubicBezTo>
                    <a:lnTo>
                      <a:pt x="170" y="233"/>
                    </a:lnTo>
                    <a:close/>
                  </a:path>
                </a:pathLst>
              </a:custGeom>
              <a:solidFill>
                <a:srgbClr val="7373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62" name="i$ḻíḋê">
                <a:extLst>
                  <a:ext uri="{FF2B5EF4-FFF2-40B4-BE49-F238E27FC236}">
                    <a16:creationId xmlns:a16="http://schemas.microsoft.com/office/drawing/2014/main" id="{D6C973E0-DDA7-452A-AEB9-715665946E3C}"/>
                  </a:ext>
                </a:extLst>
              </p:cNvPr>
              <p:cNvSpPr/>
              <p:nvPr userDrawn="1"/>
            </p:nvSpPr>
            <p:spPr bwMode="auto">
              <a:xfrm>
                <a:off x="2885" y="2499"/>
                <a:ext cx="385" cy="604"/>
              </a:xfrm>
              <a:custGeom>
                <a:avLst/>
                <a:gdLst>
                  <a:gd name="T0" fmla="*/ 0 w 385"/>
                  <a:gd name="T1" fmla="*/ 223 h 604"/>
                  <a:gd name="T2" fmla="*/ 385 w 385"/>
                  <a:gd name="T3" fmla="*/ 0 h 604"/>
                  <a:gd name="T4" fmla="*/ 385 w 385"/>
                  <a:gd name="T5" fmla="*/ 382 h 604"/>
                  <a:gd name="T6" fmla="*/ 0 w 385"/>
                  <a:gd name="T7" fmla="*/ 604 h 604"/>
                  <a:gd name="T8" fmla="*/ 0 w 385"/>
                  <a:gd name="T9" fmla="*/ 223 h 6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5" h="604">
                    <a:moveTo>
                      <a:pt x="0" y="223"/>
                    </a:moveTo>
                    <a:lnTo>
                      <a:pt x="385" y="0"/>
                    </a:lnTo>
                    <a:lnTo>
                      <a:pt x="385" y="382"/>
                    </a:lnTo>
                    <a:lnTo>
                      <a:pt x="0" y="604"/>
                    </a:lnTo>
                    <a:lnTo>
                      <a:pt x="0" y="223"/>
                    </a:lnTo>
                    <a:close/>
                  </a:path>
                </a:pathLst>
              </a:custGeom>
              <a:solidFill>
                <a:srgbClr val="D3DED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63" name="îṡlídê">
                <a:extLst>
                  <a:ext uri="{FF2B5EF4-FFF2-40B4-BE49-F238E27FC236}">
                    <a16:creationId xmlns:a16="http://schemas.microsoft.com/office/drawing/2014/main" id="{762924AA-FCD9-4E72-8F53-0D5DF5D8DF9E}"/>
                  </a:ext>
                </a:extLst>
              </p:cNvPr>
              <p:cNvSpPr/>
              <p:nvPr userDrawn="1"/>
            </p:nvSpPr>
            <p:spPr bwMode="auto">
              <a:xfrm>
                <a:off x="2582" y="2546"/>
                <a:ext cx="303" cy="557"/>
              </a:xfrm>
              <a:custGeom>
                <a:avLst/>
                <a:gdLst>
                  <a:gd name="T0" fmla="*/ 0 w 303"/>
                  <a:gd name="T1" fmla="*/ 0 h 557"/>
                  <a:gd name="T2" fmla="*/ 303 w 303"/>
                  <a:gd name="T3" fmla="*/ 176 h 557"/>
                  <a:gd name="T4" fmla="*/ 303 w 303"/>
                  <a:gd name="T5" fmla="*/ 557 h 557"/>
                  <a:gd name="T6" fmla="*/ 0 w 303"/>
                  <a:gd name="T7" fmla="*/ 382 h 557"/>
                  <a:gd name="T8" fmla="*/ 0 w 303"/>
                  <a:gd name="T9" fmla="*/ 0 h 5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3" h="557">
                    <a:moveTo>
                      <a:pt x="0" y="0"/>
                    </a:moveTo>
                    <a:lnTo>
                      <a:pt x="303" y="176"/>
                    </a:lnTo>
                    <a:lnTo>
                      <a:pt x="303" y="557"/>
                    </a:lnTo>
                    <a:lnTo>
                      <a:pt x="0" y="38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BC7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64" name="îṡlïďe">
                <a:extLst>
                  <a:ext uri="{FF2B5EF4-FFF2-40B4-BE49-F238E27FC236}">
                    <a16:creationId xmlns:a16="http://schemas.microsoft.com/office/drawing/2014/main" id="{4EE85BD8-766B-41D6-B447-1BEB79185ABF}"/>
                  </a:ext>
                </a:extLst>
              </p:cNvPr>
              <p:cNvSpPr/>
              <p:nvPr userDrawn="1"/>
            </p:nvSpPr>
            <p:spPr bwMode="auto">
              <a:xfrm>
                <a:off x="2614" y="2778"/>
                <a:ext cx="101" cy="199"/>
              </a:xfrm>
              <a:custGeom>
                <a:avLst/>
                <a:gdLst>
                  <a:gd name="T0" fmla="*/ 101 w 101"/>
                  <a:gd name="T1" fmla="*/ 58 h 199"/>
                  <a:gd name="T2" fmla="*/ 101 w 101"/>
                  <a:gd name="T3" fmla="*/ 199 h 199"/>
                  <a:gd name="T4" fmla="*/ 0 w 101"/>
                  <a:gd name="T5" fmla="*/ 139 h 199"/>
                  <a:gd name="T6" fmla="*/ 0 w 101"/>
                  <a:gd name="T7" fmla="*/ 0 h 199"/>
                  <a:gd name="T8" fmla="*/ 101 w 101"/>
                  <a:gd name="T9" fmla="*/ 58 h 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1" h="199">
                    <a:moveTo>
                      <a:pt x="101" y="58"/>
                    </a:moveTo>
                    <a:lnTo>
                      <a:pt x="101" y="199"/>
                    </a:lnTo>
                    <a:lnTo>
                      <a:pt x="0" y="139"/>
                    </a:lnTo>
                    <a:lnTo>
                      <a:pt x="0" y="0"/>
                    </a:lnTo>
                    <a:lnTo>
                      <a:pt x="101" y="58"/>
                    </a:lnTo>
                    <a:close/>
                  </a:path>
                </a:pathLst>
              </a:custGeom>
              <a:solidFill>
                <a:srgbClr val="4573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65" name="îŝļïdé">
                <a:extLst>
                  <a:ext uri="{FF2B5EF4-FFF2-40B4-BE49-F238E27FC236}">
                    <a16:creationId xmlns:a16="http://schemas.microsoft.com/office/drawing/2014/main" id="{533D9C88-7B4C-4B5B-91B3-29718FFF3ECA}"/>
                  </a:ext>
                </a:extLst>
              </p:cNvPr>
              <p:cNvSpPr/>
              <p:nvPr userDrawn="1"/>
            </p:nvSpPr>
            <p:spPr bwMode="auto">
              <a:xfrm>
                <a:off x="2739" y="2848"/>
                <a:ext cx="103" cy="199"/>
              </a:xfrm>
              <a:custGeom>
                <a:avLst/>
                <a:gdLst>
                  <a:gd name="T0" fmla="*/ 103 w 103"/>
                  <a:gd name="T1" fmla="*/ 58 h 199"/>
                  <a:gd name="T2" fmla="*/ 103 w 103"/>
                  <a:gd name="T3" fmla="*/ 199 h 199"/>
                  <a:gd name="T4" fmla="*/ 0 w 103"/>
                  <a:gd name="T5" fmla="*/ 141 h 199"/>
                  <a:gd name="T6" fmla="*/ 0 w 103"/>
                  <a:gd name="T7" fmla="*/ 0 h 199"/>
                  <a:gd name="T8" fmla="*/ 103 w 103"/>
                  <a:gd name="T9" fmla="*/ 58 h 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3" h="199">
                    <a:moveTo>
                      <a:pt x="103" y="58"/>
                    </a:moveTo>
                    <a:lnTo>
                      <a:pt x="103" y="199"/>
                    </a:lnTo>
                    <a:lnTo>
                      <a:pt x="0" y="141"/>
                    </a:lnTo>
                    <a:lnTo>
                      <a:pt x="0" y="0"/>
                    </a:lnTo>
                    <a:lnTo>
                      <a:pt x="103" y="58"/>
                    </a:lnTo>
                    <a:close/>
                  </a:path>
                </a:pathLst>
              </a:custGeom>
              <a:solidFill>
                <a:srgbClr val="4573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66" name="íšļïḍè">
                <a:extLst>
                  <a:ext uri="{FF2B5EF4-FFF2-40B4-BE49-F238E27FC236}">
                    <a16:creationId xmlns:a16="http://schemas.microsoft.com/office/drawing/2014/main" id="{029298B2-9EE3-479F-9650-7C63B4748FD7}"/>
                  </a:ext>
                </a:extLst>
              </p:cNvPr>
              <p:cNvSpPr/>
              <p:nvPr userDrawn="1"/>
            </p:nvSpPr>
            <p:spPr bwMode="auto">
              <a:xfrm>
                <a:off x="2614" y="2619"/>
                <a:ext cx="71" cy="173"/>
              </a:xfrm>
              <a:custGeom>
                <a:avLst/>
                <a:gdLst>
                  <a:gd name="T0" fmla="*/ 71 w 71"/>
                  <a:gd name="T1" fmla="*/ 173 h 173"/>
                  <a:gd name="T2" fmla="*/ 0 w 71"/>
                  <a:gd name="T3" fmla="*/ 132 h 173"/>
                  <a:gd name="T4" fmla="*/ 0 w 71"/>
                  <a:gd name="T5" fmla="*/ 0 h 173"/>
                  <a:gd name="T6" fmla="*/ 71 w 71"/>
                  <a:gd name="T7" fmla="*/ 40 h 173"/>
                  <a:gd name="T8" fmla="*/ 71 w 71"/>
                  <a:gd name="T9" fmla="*/ 173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" h="173">
                    <a:moveTo>
                      <a:pt x="71" y="173"/>
                    </a:moveTo>
                    <a:lnTo>
                      <a:pt x="0" y="132"/>
                    </a:lnTo>
                    <a:lnTo>
                      <a:pt x="0" y="0"/>
                    </a:lnTo>
                    <a:lnTo>
                      <a:pt x="71" y="40"/>
                    </a:lnTo>
                    <a:lnTo>
                      <a:pt x="71" y="173"/>
                    </a:lnTo>
                    <a:close/>
                  </a:path>
                </a:pathLst>
              </a:custGeom>
              <a:solidFill>
                <a:srgbClr val="4573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67" name="isľíḋê">
                <a:extLst>
                  <a:ext uri="{FF2B5EF4-FFF2-40B4-BE49-F238E27FC236}">
                    <a16:creationId xmlns:a16="http://schemas.microsoft.com/office/drawing/2014/main" id="{67ADE067-5EE8-4312-81C6-D932FC57B6B8}"/>
                  </a:ext>
                </a:extLst>
              </p:cNvPr>
              <p:cNvSpPr/>
              <p:nvPr userDrawn="1"/>
            </p:nvSpPr>
            <p:spPr bwMode="auto">
              <a:xfrm>
                <a:off x="2697" y="2668"/>
                <a:ext cx="71" cy="171"/>
              </a:xfrm>
              <a:custGeom>
                <a:avLst/>
                <a:gdLst>
                  <a:gd name="T0" fmla="*/ 71 w 71"/>
                  <a:gd name="T1" fmla="*/ 171 h 171"/>
                  <a:gd name="T2" fmla="*/ 0 w 71"/>
                  <a:gd name="T3" fmla="*/ 132 h 171"/>
                  <a:gd name="T4" fmla="*/ 0 w 71"/>
                  <a:gd name="T5" fmla="*/ 0 h 171"/>
                  <a:gd name="T6" fmla="*/ 71 w 71"/>
                  <a:gd name="T7" fmla="*/ 39 h 171"/>
                  <a:gd name="T8" fmla="*/ 71 w 71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" h="171">
                    <a:moveTo>
                      <a:pt x="71" y="171"/>
                    </a:moveTo>
                    <a:lnTo>
                      <a:pt x="0" y="132"/>
                    </a:lnTo>
                    <a:lnTo>
                      <a:pt x="0" y="0"/>
                    </a:lnTo>
                    <a:lnTo>
                      <a:pt x="71" y="39"/>
                    </a:lnTo>
                    <a:lnTo>
                      <a:pt x="71" y="171"/>
                    </a:lnTo>
                    <a:close/>
                  </a:path>
                </a:pathLst>
              </a:custGeom>
              <a:solidFill>
                <a:srgbClr val="4573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68" name="ïṣľïḍê">
                <a:extLst>
                  <a:ext uri="{FF2B5EF4-FFF2-40B4-BE49-F238E27FC236}">
                    <a16:creationId xmlns:a16="http://schemas.microsoft.com/office/drawing/2014/main" id="{56826909-0E9F-44FB-92FE-81CD88D07D60}"/>
                  </a:ext>
                </a:extLst>
              </p:cNvPr>
              <p:cNvSpPr/>
              <p:nvPr userDrawn="1"/>
            </p:nvSpPr>
            <p:spPr bwMode="auto">
              <a:xfrm>
                <a:off x="2781" y="2715"/>
                <a:ext cx="66" cy="170"/>
              </a:xfrm>
              <a:custGeom>
                <a:avLst/>
                <a:gdLst>
                  <a:gd name="T0" fmla="*/ 66 w 66"/>
                  <a:gd name="T1" fmla="*/ 170 h 170"/>
                  <a:gd name="T2" fmla="*/ 0 w 66"/>
                  <a:gd name="T3" fmla="*/ 132 h 170"/>
                  <a:gd name="T4" fmla="*/ 0 w 66"/>
                  <a:gd name="T5" fmla="*/ 0 h 170"/>
                  <a:gd name="T6" fmla="*/ 66 w 66"/>
                  <a:gd name="T7" fmla="*/ 38 h 170"/>
                  <a:gd name="T8" fmla="*/ 66 w 66"/>
                  <a:gd name="T9" fmla="*/ 17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6" h="170">
                    <a:moveTo>
                      <a:pt x="66" y="170"/>
                    </a:moveTo>
                    <a:lnTo>
                      <a:pt x="0" y="132"/>
                    </a:lnTo>
                    <a:lnTo>
                      <a:pt x="0" y="0"/>
                    </a:lnTo>
                    <a:lnTo>
                      <a:pt x="66" y="38"/>
                    </a:lnTo>
                    <a:lnTo>
                      <a:pt x="66" y="170"/>
                    </a:lnTo>
                    <a:close/>
                  </a:path>
                </a:pathLst>
              </a:custGeom>
              <a:solidFill>
                <a:srgbClr val="4573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69" name="işlïḑê">
                <a:extLst>
                  <a:ext uri="{FF2B5EF4-FFF2-40B4-BE49-F238E27FC236}">
                    <a16:creationId xmlns:a16="http://schemas.microsoft.com/office/drawing/2014/main" id="{756AB6D6-5C16-4C94-BDDC-F3DEC90CC5B5}"/>
                  </a:ext>
                </a:extLst>
              </p:cNvPr>
              <p:cNvSpPr/>
              <p:nvPr userDrawn="1"/>
            </p:nvSpPr>
            <p:spPr bwMode="auto">
              <a:xfrm>
                <a:off x="2929" y="2821"/>
                <a:ext cx="148" cy="226"/>
              </a:xfrm>
              <a:custGeom>
                <a:avLst/>
                <a:gdLst>
                  <a:gd name="T0" fmla="*/ 148 w 148"/>
                  <a:gd name="T1" fmla="*/ 141 h 226"/>
                  <a:gd name="T2" fmla="*/ 0 w 148"/>
                  <a:gd name="T3" fmla="*/ 226 h 226"/>
                  <a:gd name="T4" fmla="*/ 0 w 148"/>
                  <a:gd name="T5" fmla="*/ 85 h 226"/>
                  <a:gd name="T6" fmla="*/ 148 w 148"/>
                  <a:gd name="T7" fmla="*/ 0 h 226"/>
                  <a:gd name="T8" fmla="*/ 148 w 148"/>
                  <a:gd name="T9" fmla="*/ 141 h 2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8" h="226">
                    <a:moveTo>
                      <a:pt x="148" y="141"/>
                    </a:moveTo>
                    <a:lnTo>
                      <a:pt x="0" y="226"/>
                    </a:lnTo>
                    <a:lnTo>
                      <a:pt x="0" y="85"/>
                    </a:lnTo>
                    <a:lnTo>
                      <a:pt x="148" y="0"/>
                    </a:lnTo>
                    <a:lnTo>
                      <a:pt x="148" y="141"/>
                    </a:lnTo>
                    <a:close/>
                  </a:path>
                </a:pathLst>
              </a:custGeom>
              <a:solidFill>
                <a:srgbClr val="5288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70" name="ïśḻîdê">
                <a:extLst>
                  <a:ext uri="{FF2B5EF4-FFF2-40B4-BE49-F238E27FC236}">
                    <a16:creationId xmlns:a16="http://schemas.microsoft.com/office/drawing/2014/main" id="{2443BC7D-C49B-41E1-8580-68B974F19785}"/>
                  </a:ext>
                </a:extLst>
              </p:cNvPr>
              <p:cNvSpPr/>
              <p:nvPr userDrawn="1"/>
            </p:nvSpPr>
            <p:spPr bwMode="auto">
              <a:xfrm>
                <a:off x="3099" y="2731"/>
                <a:ext cx="135" cy="215"/>
              </a:xfrm>
              <a:custGeom>
                <a:avLst/>
                <a:gdLst>
                  <a:gd name="T0" fmla="*/ 135 w 135"/>
                  <a:gd name="T1" fmla="*/ 139 h 215"/>
                  <a:gd name="T2" fmla="*/ 0 w 135"/>
                  <a:gd name="T3" fmla="*/ 215 h 215"/>
                  <a:gd name="T4" fmla="*/ 0 w 135"/>
                  <a:gd name="T5" fmla="*/ 76 h 215"/>
                  <a:gd name="T6" fmla="*/ 135 w 135"/>
                  <a:gd name="T7" fmla="*/ 0 h 215"/>
                  <a:gd name="T8" fmla="*/ 135 w 135"/>
                  <a:gd name="T9" fmla="*/ 139 h 2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5" h="215">
                    <a:moveTo>
                      <a:pt x="135" y="139"/>
                    </a:moveTo>
                    <a:lnTo>
                      <a:pt x="0" y="215"/>
                    </a:lnTo>
                    <a:lnTo>
                      <a:pt x="0" y="76"/>
                    </a:lnTo>
                    <a:lnTo>
                      <a:pt x="135" y="0"/>
                    </a:lnTo>
                    <a:lnTo>
                      <a:pt x="135" y="139"/>
                    </a:lnTo>
                    <a:close/>
                  </a:path>
                </a:pathLst>
              </a:custGeom>
              <a:solidFill>
                <a:srgbClr val="5288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71" name="iṡ1iḋè">
                <a:extLst>
                  <a:ext uri="{FF2B5EF4-FFF2-40B4-BE49-F238E27FC236}">
                    <a16:creationId xmlns:a16="http://schemas.microsoft.com/office/drawing/2014/main" id="{CB648E25-92F3-4F1C-A3DD-F3ACD1E619AA}"/>
                  </a:ext>
                </a:extLst>
              </p:cNvPr>
              <p:cNvSpPr/>
              <p:nvPr userDrawn="1"/>
            </p:nvSpPr>
            <p:spPr bwMode="auto">
              <a:xfrm>
                <a:off x="2927" y="2709"/>
                <a:ext cx="67" cy="165"/>
              </a:xfrm>
              <a:custGeom>
                <a:avLst/>
                <a:gdLst>
                  <a:gd name="T0" fmla="*/ 67 w 67"/>
                  <a:gd name="T1" fmla="*/ 127 h 165"/>
                  <a:gd name="T2" fmla="*/ 0 w 67"/>
                  <a:gd name="T3" fmla="*/ 165 h 165"/>
                  <a:gd name="T4" fmla="*/ 0 w 67"/>
                  <a:gd name="T5" fmla="*/ 38 h 165"/>
                  <a:gd name="T6" fmla="*/ 67 w 67"/>
                  <a:gd name="T7" fmla="*/ 0 h 165"/>
                  <a:gd name="T8" fmla="*/ 67 w 67"/>
                  <a:gd name="T9" fmla="*/ 127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7" h="165">
                    <a:moveTo>
                      <a:pt x="67" y="127"/>
                    </a:moveTo>
                    <a:lnTo>
                      <a:pt x="0" y="165"/>
                    </a:lnTo>
                    <a:lnTo>
                      <a:pt x="0" y="38"/>
                    </a:lnTo>
                    <a:lnTo>
                      <a:pt x="67" y="0"/>
                    </a:lnTo>
                    <a:lnTo>
                      <a:pt x="67" y="127"/>
                    </a:lnTo>
                    <a:close/>
                  </a:path>
                </a:pathLst>
              </a:custGeom>
              <a:solidFill>
                <a:srgbClr val="5288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72" name="íŝḻïḋê">
                <a:extLst>
                  <a:ext uri="{FF2B5EF4-FFF2-40B4-BE49-F238E27FC236}">
                    <a16:creationId xmlns:a16="http://schemas.microsoft.com/office/drawing/2014/main" id="{DF3B6B05-B13E-499B-B76E-CAE89DDD28BA}"/>
                  </a:ext>
                </a:extLst>
              </p:cNvPr>
              <p:cNvSpPr/>
              <p:nvPr userDrawn="1"/>
            </p:nvSpPr>
            <p:spPr bwMode="auto">
              <a:xfrm>
                <a:off x="3006" y="2664"/>
                <a:ext cx="67" cy="165"/>
              </a:xfrm>
              <a:custGeom>
                <a:avLst/>
                <a:gdLst>
                  <a:gd name="T0" fmla="*/ 67 w 67"/>
                  <a:gd name="T1" fmla="*/ 127 h 165"/>
                  <a:gd name="T2" fmla="*/ 0 w 67"/>
                  <a:gd name="T3" fmla="*/ 165 h 165"/>
                  <a:gd name="T4" fmla="*/ 0 w 67"/>
                  <a:gd name="T5" fmla="*/ 38 h 165"/>
                  <a:gd name="T6" fmla="*/ 67 w 67"/>
                  <a:gd name="T7" fmla="*/ 0 h 165"/>
                  <a:gd name="T8" fmla="*/ 67 w 67"/>
                  <a:gd name="T9" fmla="*/ 127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7" h="165">
                    <a:moveTo>
                      <a:pt x="67" y="127"/>
                    </a:moveTo>
                    <a:lnTo>
                      <a:pt x="0" y="165"/>
                    </a:lnTo>
                    <a:lnTo>
                      <a:pt x="0" y="38"/>
                    </a:lnTo>
                    <a:lnTo>
                      <a:pt x="67" y="0"/>
                    </a:lnTo>
                    <a:lnTo>
                      <a:pt x="67" y="127"/>
                    </a:lnTo>
                    <a:close/>
                  </a:path>
                </a:pathLst>
              </a:custGeom>
              <a:solidFill>
                <a:srgbClr val="5288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73" name="íś1íďè">
                <a:extLst>
                  <a:ext uri="{FF2B5EF4-FFF2-40B4-BE49-F238E27FC236}">
                    <a16:creationId xmlns:a16="http://schemas.microsoft.com/office/drawing/2014/main" id="{514B7B68-FD34-474D-AF50-600B0D6A0103}"/>
                  </a:ext>
                </a:extLst>
              </p:cNvPr>
              <p:cNvSpPr/>
              <p:nvPr userDrawn="1"/>
            </p:nvSpPr>
            <p:spPr bwMode="auto">
              <a:xfrm>
                <a:off x="3086" y="2619"/>
                <a:ext cx="69" cy="164"/>
              </a:xfrm>
              <a:custGeom>
                <a:avLst/>
                <a:gdLst>
                  <a:gd name="T0" fmla="*/ 69 w 69"/>
                  <a:gd name="T1" fmla="*/ 126 h 164"/>
                  <a:gd name="T2" fmla="*/ 0 w 69"/>
                  <a:gd name="T3" fmla="*/ 164 h 164"/>
                  <a:gd name="T4" fmla="*/ 0 w 69"/>
                  <a:gd name="T5" fmla="*/ 38 h 164"/>
                  <a:gd name="T6" fmla="*/ 69 w 69"/>
                  <a:gd name="T7" fmla="*/ 0 h 164"/>
                  <a:gd name="T8" fmla="*/ 69 w 69"/>
                  <a:gd name="T9" fmla="*/ 126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9" h="164">
                    <a:moveTo>
                      <a:pt x="69" y="126"/>
                    </a:moveTo>
                    <a:lnTo>
                      <a:pt x="0" y="164"/>
                    </a:lnTo>
                    <a:lnTo>
                      <a:pt x="0" y="38"/>
                    </a:lnTo>
                    <a:lnTo>
                      <a:pt x="69" y="0"/>
                    </a:lnTo>
                    <a:lnTo>
                      <a:pt x="69" y="126"/>
                    </a:lnTo>
                    <a:close/>
                  </a:path>
                </a:pathLst>
              </a:custGeom>
              <a:solidFill>
                <a:srgbClr val="5288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74" name="îŝlîḑe">
                <a:extLst>
                  <a:ext uri="{FF2B5EF4-FFF2-40B4-BE49-F238E27FC236}">
                    <a16:creationId xmlns:a16="http://schemas.microsoft.com/office/drawing/2014/main" id="{45657178-6732-4EC6-826B-544DCE834314}"/>
                  </a:ext>
                </a:extLst>
              </p:cNvPr>
              <p:cNvSpPr/>
              <p:nvPr userDrawn="1"/>
            </p:nvSpPr>
            <p:spPr bwMode="auto">
              <a:xfrm>
                <a:off x="3167" y="2575"/>
                <a:ext cx="67" cy="163"/>
              </a:xfrm>
              <a:custGeom>
                <a:avLst/>
                <a:gdLst>
                  <a:gd name="T0" fmla="*/ 0 w 67"/>
                  <a:gd name="T1" fmla="*/ 37 h 163"/>
                  <a:gd name="T2" fmla="*/ 67 w 67"/>
                  <a:gd name="T3" fmla="*/ 0 h 163"/>
                  <a:gd name="T4" fmla="*/ 67 w 67"/>
                  <a:gd name="T5" fmla="*/ 127 h 163"/>
                  <a:gd name="T6" fmla="*/ 0 w 67"/>
                  <a:gd name="T7" fmla="*/ 163 h 163"/>
                  <a:gd name="T8" fmla="*/ 0 w 67"/>
                  <a:gd name="T9" fmla="*/ 37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7" h="163">
                    <a:moveTo>
                      <a:pt x="0" y="37"/>
                    </a:moveTo>
                    <a:lnTo>
                      <a:pt x="67" y="0"/>
                    </a:lnTo>
                    <a:lnTo>
                      <a:pt x="67" y="127"/>
                    </a:lnTo>
                    <a:lnTo>
                      <a:pt x="0" y="163"/>
                    </a:lnTo>
                    <a:lnTo>
                      <a:pt x="0" y="37"/>
                    </a:lnTo>
                    <a:close/>
                  </a:path>
                </a:pathLst>
              </a:custGeom>
              <a:solidFill>
                <a:srgbClr val="5288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75" name="íṡľîďe">
                <a:extLst>
                  <a:ext uri="{FF2B5EF4-FFF2-40B4-BE49-F238E27FC236}">
                    <a16:creationId xmlns:a16="http://schemas.microsoft.com/office/drawing/2014/main" id="{E3B1C28F-0A30-4B8E-8B5D-2636ADAC7DF9}"/>
                  </a:ext>
                </a:extLst>
              </p:cNvPr>
              <p:cNvSpPr/>
              <p:nvPr userDrawn="1"/>
            </p:nvSpPr>
            <p:spPr bwMode="auto">
              <a:xfrm>
                <a:off x="2582" y="2324"/>
                <a:ext cx="688" cy="398"/>
              </a:xfrm>
              <a:custGeom>
                <a:avLst/>
                <a:gdLst>
                  <a:gd name="T0" fmla="*/ 303 w 688"/>
                  <a:gd name="T1" fmla="*/ 398 h 398"/>
                  <a:gd name="T2" fmla="*/ 688 w 688"/>
                  <a:gd name="T3" fmla="*/ 175 h 398"/>
                  <a:gd name="T4" fmla="*/ 385 w 688"/>
                  <a:gd name="T5" fmla="*/ 0 h 398"/>
                  <a:gd name="T6" fmla="*/ 0 w 688"/>
                  <a:gd name="T7" fmla="*/ 222 h 398"/>
                  <a:gd name="T8" fmla="*/ 303 w 688"/>
                  <a:gd name="T9" fmla="*/ 398 h 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88" h="398">
                    <a:moveTo>
                      <a:pt x="303" y="398"/>
                    </a:moveTo>
                    <a:lnTo>
                      <a:pt x="688" y="175"/>
                    </a:lnTo>
                    <a:lnTo>
                      <a:pt x="385" y="0"/>
                    </a:lnTo>
                    <a:lnTo>
                      <a:pt x="0" y="222"/>
                    </a:lnTo>
                    <a:lnTo>
                      <a:pt x="303" y="398"/>
                    </a:lnTo>
                    <a:close/>
                  </a:path>
                </a:pathLst>
              </a:custGeom>
              <a:solidFill>
                <a:srgbClr val="F1F1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76" name="íṡ1íḋê">
                <a:extLst>
                  <a:ext uri="{FF2B5EF4-FFF2-40B4-BE49-F238E27FC236}">
                    <a16:creationId xmlns:a16="http://schemas.microsoft.com/office/drawing/2014/main" id="{695FB0FB-09A2-4298-84D4-BAF656118B4A}"/>
                  </a:ext>
                </a:extLst>
              </p:cNvPr>
              <p:cNvSpPr/>
              <p:nvPr userDrawn="1"/>
            </p:nvSpPr>
            <p:spPr bwMode="auto">
              <a:xfrm>
                <a:off x="2649" y="2335"/>
                <a:ext cx="549" cy="354"/>
              </a:xfrm>
              <a:custGeom>
                <a:avLst/>
                <a:gdLst>
                  <a:gd name="T0" fmla="*/ 549 w 549"/>
                  <a:gd name="T1" fmla="*/ 170 h 354"/>
                  <a:gd name="T2" fmla="*/ 231 w 549"/>
                  <a:gd name="T3" fmla="*/ 354 h 354"/>
                  <a:gd name="T4" fmla="*/ 0 w 549"/>
                  <a:gd name="T5" fmla="*/ 220 h 354"/>
                  <a:gd name="T6" fmla="*/ 0 w 549"/>
                  <a:gd name="T7" fmla="*/ 184 h 354"/>
                  <a:gd name="T8" fmla="*/ 318 w 549"/>
                  <a:gd name="T9" fmla="*/ 0 h 354"/>
                  <a:gd name="T10" fmla="*/ 549 w 549"/>
                  <a:gd name="T11" fmla="*/ 134 h 354"/>
                  <a:gd name="T12" fmla="*/ 549 w 549"/>
                  <a:gd name="T13" fmla="*/ 170 h 3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49" h="354">
                    <a:moveTo>
                      <a:pt x="549" y="170"/>
                    </a:moveTo>
                    <a:lnTo>
                      <a:pt x="231" y="354"/>
                    </a:lnTo>
                    <a:lnTo>
                      <a:pt x="0" y="220"/>
                    </a:lnTo>
                    <a:lnTo>
                      <a:pt x="0" y="184"/>
                    </a:lnTo>
                    <a:lnTo>
                      <a:pt x="318" y="0"/>
                    </a:lnTo>
                    <a:lnTo>
                      <a:pt x="549" y="134"/>
                    </a:lnTo>
                    <a:lnTo>
                      <a:pt x="549" y="170"/>
                    </a:lnTo>
                    <a:close/>
                  </a:path>
                </a:pathLst>
              </a:custGeom>
              <a:solidFill>
                <a:srgbClr val="7373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77" name="ïṣľiḑê">
                <a:extLst>
                  <a:ext uri="{FF2B5EF4-FFF2-40B4-BE49-F238E27FC236}">
                    <a16:creationId xmlns:a16="http://schemas.microsoft.com/office/drawing/2014/main" id="{263B2D79-90E4-43BD-919A-6AB868B2FE34}"/>
                  </a:ext>
                </a:extLst>
              </p:cNvPr>
              <p:cNvSpPr/>
              <p:nvPr userDrawn="1"/>
            </p:nvSpPr>
            <p:spPr bwMode="auto">
              <a:xfrm>
                <a:off x="2649" y="2519"/>
                <a:ext cx="231" cy="170"/>
              </a:xfrm>
              <a:custGeom>
                <a:avLst/>
                <a:gdLst>
                  <a:gd name="T0" fmla="*/ 231 w 231"/>
                  <a:gd name="T1" fmla="*/ 170 h 170"/>
                  <a:gd name="T2" fmla="*/ 0 w 231"/>
                  <a:gd name="T3" fmla="*/ 36 h 170"/>
                  <a:gd name="T4" fmla="*/ 0 w 231"/>
                  <a:gd name="T5" fmla="*/ 0 h 170"/>
                  <a:gd name="T6" fmla="*/ 231 w 231"/>
                  <a:gd name="T7" fmla="*/ 134 h 170"/>
                  <a:gd name="T8" fmla="*/ 231 w 231"/>
                  <a:gd name="T9" fmla="*/ 17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1" h="170">
                    <a:moveTo>
                      <a:pt x="231" y="170"/>
                    </a:moveTo>
                    <a:lnTo>
                      <a:pt x="0" y="36"/>
                    </a:lnTo>
                    <a:lnTo>
                      <a:pt x="0" y="0"/>
                    </a:lnTo>
                    <a:lnTo>
                      <a:pt x="231" y="134"/>
                    </a:lnTo>
                    <a:lnTo>
                      <a:pt x="231" y="170"/>
                    </a:lnTo>
                    <a:close/>
                  </a:path>
                </a:pathLst>
              </a:custGeom>
              <a:solidFill>
                <a:srgbClr val="57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78" name="ïśḷíḍè">
                <a:extLst>
                  <a:ext uri="{FF2B5EF4-FFF2-40B4-BE49-F238E27FC236}">
                    <a16:creationId xmlns:a16="http://schemas.microsoft.com/office/drawing/2014/main" id="{D753095E-34F0-4EFB-BED1-D7B49BC3E16A}"/>
                  </a:ext>
                </a:extLst>
              </p:cNvPr>
              <p:cNvSpPr/>
              <p:nvPr userDrawn="1"/>
            </p:nvSpPr>
            <p:spPr bwMode="auto">
              <a:xfrm>
                <a:off x="2649" y="2335"/>
                <a:ext cx="549" cy="318"/>
              </a:xfrm>
              <a:custGeom>
                <a:avLst/>
                <a:gdLst>
                  <a:gd name="T0" fmla="*/ 231 w 549"/>
                  <a:gd name="T1" fmla="*/ 318 h 318"/>
                  <a:gd name="T2" fmla="*/ 549 w 549"/>
                  <a:gd name="T3" fmla="*/ 134 h 318"/>
                  <a:gd name="T4" fmla="*/ 318 w 549"/>
                  <a:gd name="T5" fmla="*/ 0 h 318"/>
                  <a:gd name="T6" fmla="*/ 0 w 549"/>
                  <a:gd name="T7" fmla="*/ 184 h 318"/>
                  <a:gd name="T8" fmla="*/ 231 w 549"/>
                  <a:gd name="T9" fmla="*/ 318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9" h="318">
                    <a:moveTo>
                      <a:pt x="231" y="318"/>
                    </a:moveTo>
                    <a:lnTo>
                      <a:pt x="549" y="134"/>
                    </a:lnTo>
                    <a:lnTo>
                      <a:pt x="318" y="0"/>
                    </a:lnTo>
                    <a:lnTo>
                      <a:pt x="0" y="184"/>
                    </a:lnTo>
                    <a:lnTo>
                      <a:pt x="231" y="318"/>
                    </a:lnTo>
                    <a:close/>
                  </a:path>
                </a:pathLst>
              </a:custGeom>
              <a:solidFill>
                <a:srgbClr val="8C8C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79" name="ïṥlîdè">
                <a:extLst>
                  <a:ext uri="{FF2B5EF4-FFF2-40B4-BE49-F238E27FC236}">
                    <a16:creationId xmlns:a16="http://schemas.microsoft.com/office/drawing/2014/main" id="{86ADDECB-4D48-4FDD-9AD6-428EFE1CB1C2}"/>
                  </a:ext>
                </a:extLst>
              </p:cNvPr>
              <p:cNvSpPr/>
              <p:nvPr userDrawn="1"/>
            </p:nvSpPr>
            <p:spPr bwMode="auto">
              <a:xfrm>
                <a:off x="2710" y="2346"/>
                <a:ext cx="427" cy="275"/>
              </a:xfrm>
              <a:custGeom>
                <a:avLst/>
                <a:gdLst>
                  <a:gd name="T0" fmla="*/ 427 w 427"/>
                  <a:gd name="T1" fmla="*/ 132 h 275"/>
                  <a:gd name="T2" fmla="*/ 181 w 427"/>
                  <a:gd name="T3" fmla="*/ 275 h 275"/>
                  <a:gd name="T4" fmla="*/ 0 w 427"/>
                  <a:gd name="T5" fmla="*/ 172 h 275"/>
                  <a:gd name="T6" fmla="*/ 0 w 427"/>
                  <a:gd name="T7" fmla="*/ 143 h 275"/>
                  <a:gd name="T8" fmla="*/ 246 w 427"/>
                  <a:gd name="T9" fmla="*/ 0 h 275"/>
                  <a:gd name="T10" fmla="*/ 427 w 427"/>
                  <a:gd name="T11" fmla="*/ 103 h 275"/>
                  <a:gd name="T12" fmla="*/ 427 w 427"/>
                  <a:gd name="T13" fmla="*/ 132 h 2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7" h="275">
                    <a:moveTo>
                      <a:pt x="427" y="132"/>
                    </a:moveTo>
                    <a:lnTo>
                      <a:pt x="181" y="275"/>
                    </a:lnTo>
                    <a:lnTo>
                      <a:pt x="0" y="172"/>
                    </a:lnTo>
                    <a:lnTo>
                      <a:pt x="0" y="143"/>
                    </a:lnTo>
                    <a:lnTo>
                      <a:pt x="246" y="0"/>
                    </a:lnTo>
                    <a:lnTo>
                      <a:pt x="427" y="103"/>
                    </a:lnTo>
                    <a:lnTo>
                      <a:pt x="427" y="132"/>
                    </a:lnTo>
                    <a:close/>
                  </a:path>
                </a:pathLst>
              </a:custGeom>
              <a:solidFill>
                <a:srgbClr val="BBC7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80" name="îṥḷïḓê">
                <a:extLst>
                  <a:ext uri="{FF2B5EF4-FFF2-40B4-BE49-F238E27FC236}">
                    <a16:creationId xmlns:a16="http://schemas.microsoft.com/office/drawing/2014/main" id="{C352EFEC-B5CF-4A18-A13D-CA5114CE3080}"/>
                  </a:ext>
                </a:extLst>
              </p:cNvPr>
              <p:cNvSpPr/>
              <p:nvPr userDrawn="1"/>
            </p:nvSpPr>
            <p:spPr bwMode="auto">
              <a:xfrm>
                <a:off x="2710" y="2489"/>
                <a:ext cx="181" cy="132"/>
              </a:xfrm>
              <a:custGeom>
                <a:avLst/>
                <a:gdLst>
                  <a:gd name="T0" fmla="*/ 181 w 181"/>
                  <a:gd name="T1" fmla="*/ 132 h 132"/>
                  <a:gd name="T2" fmla="*/ 0 w 181"/>
                  <a:gd name="T3" fmla="*/ 29 h 132"/>
                  <a:gd name="T4" fmla="*/ 0 w 181"/>
                  <a:gd name="T5" fmla="*/ 0 h 132"/>
                  <a:gd name="T6" fmla="*/ 181 w 181"/>
                  <a:gd name="T7" fmla="*/ 104 h 132"/>
                  <a:gd name="T8" fmla="*/ 181 w 181"/>
                  <a:gd name="T9" fmla="*/ 132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1" h="132">
                    <a:moveTo>
                      <a:pt x="181" y="132"/>
                    </a:moveTo>
                    <a:lnTo>
                      <a:pt x="0" y="29"/>
                    </a:lnTo>
                    <a:lnTo>
                      <a:pt x="0" y="0"/>
                    </a:lnTo>
                    <a:lnTo>
                      <a:pt x="181" y="104"/>
                    </a:lnTo>
                    <a:lnTo>
                      <a:pt x="181" y="132"/>
                    </a:lnTo>
                    <a:close/>
                  </a:path>
                </a:pathLst>
              </a:custGeom>
              <a:solidFill>
                <a:srgbClr val="9EA8A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81" name="ïšḷïḑê">
                <a:extLst>
                  <a:ext uri="{FF2B5EF4-FFF2-40B4-BE49-F238E27FC236}">
                    <a16:creationId xmlns:a16="http://schemas.microsoft.com/office/drawing/2014/main" id="{7B69CC12-3A4A-4344-BEBE-0B80AE334623}"/>
                  </a:ext>
                </a:extLst>
              </p:cNvPr>
              <p:cNvSpPr/>
              <p:nvPr userDrawn="1"/>
            </p:nvSpPr>
            <p:spPr bwMode="auto">
              <a:xfrm>
                <a:off x="2710" y="2310"/>
                <a:ext cx="427" cy="283"/>
              </a:xfrm>
              <a:custGeom>
                <a:avLst/>
                <a:gdLst>
                  <a:gd name="T0" fmla="*/ 193 w 427"/>
                  <a:gd name="T1" fmla="*/ 0 h 283"/>
                  <a:gd name="T2" fmla="*/ 0 w 427"/>
                  <a:gd name="T3" fmla="*/ 179 h 283"/>
                  <a:gd name="T4" fmla="*/ 181 w 427"/>
                  <a:gd name="T5" fmla="*/ 283 h 283"/>
                  <a:gd name="T6" fmla="*/ 427 w 427"/>
                  <a:gd name="T7" fmla="*/ 139 h 283"/>
                  <a:gd name="T8" fmla="*/ 193 w 427"/>
                  <a:gd name="T9" fmla="*/ 0 h 2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7" h="283">
                    <a:moveTo>
                      <a:pt x="193" y="0"/>
                    </a:moveTo>
                    <a:lnTo>
                      <a:pt x="0" y="179"/>
                    </a:lnTo>
                    <a:lnTo>
                      <a:pt x="181" y="283"/>
                    </a:lnTo>
                    <a:lnTo>
                      <a:pt x="427" y="139"/>
                    </a:lnTo>
                    <a:lnTo>
                      <a:pt x="193" y="0"/>
                    </a:lnTo>
                    <a:close/>
                  </a:path>
                </a:pathLst>
              </a:custGeom>
              <a:solidFill>
                <a:srgbClr val="D3DED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82" name="ïş1iḑè">
                <a:extLst>
                  <a:ext uri="{FF2B5EF4-FFF2-40B4-BE49-F238E27FC236}">
                    <a16:creationId xmlns:a16="http://schemas.microsoft.com/office/drawing/2014/main" id="{C4CF89FE-5724-4983-88D8-BACB92823203}"/>
                  </a:ext>
                </a:extLst>
              </p:cNvPr>
              <p:cNvSpPr/>
              <p:nvPr userDrawn="1"/>
            </p:nvSpPr>
            <p:spPr bwMode="auto">
              <a:xfrm>
                <a:off x="2710" y="2310"/>
                <a:ext cx="193" cy="283"/>
              </a:xfrm>
              <a:custGeom>
                <a:avLst/>
                <a:gdLst>
                  <a:gd name="T0" fmla="*/ 181 w 193"/>
                  <a:gd name="T1" fmla="*/ 283 h 283"/>
                  <a:gd name="T2" fmla="*/ 193 w 193"/>
                  <a:gd name="T3" fmla="*/ 0 h 283"/>
                  <a:gd name="T4" fmla="*/ 0 w 193"/>
                  <a:gd name="T5" fmla="*/ 179 h 283"/>
                  <a:gd name="T6" fmla="*/ 181 w 193"/>
                  <a:gd name="T7" fmla="*/ 283 h 2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3" h="283">
                    <a:moveTo>
                      <a:pt x="181" y="283"/>
                    </a:moveTo>
                    <a:lnTo>
                      <a:pt x="193" y="0"/>
                    </a:lnTo>
                    <a:lnTo>
                      <a:pt x="0" y="179"/>
                    </a:lnTo>
                    <a:lnTo>
                      <a:pt x="181" y="283"/>
                    </a:lnTo>
                    <a:close/>
                  </a:path>
                </a:pathLst>
              </a:custGeom>
              <a:solidFill>
                <a:srgbClr val="F1F1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83" name="ïṣ1íḓè">
                <a:extLst>
                  <a:ext uri="{FF2B5EF4-FFF2-40B4-BE49-F238E27FC236}">
                    <a16:creationId xmlns:a16="http://schemas.microsoft.com/office/drawing/2014/main" id="{E41D7A8F-BEC8-4571-8D98-75AA16EECDC8}"/>
                  </a:ext>
                </a:extLst>
              </p:cNvPr>
              <p:cNvSpPr/>
              <p:nvPr userDrawn="1"/>
            </p:nvSpPr>
            <p:spPr bwMode="auto">
              <a:xfrm>
                <a:off x="3117" y="1970"/>
                <a:ext cx="428" cy="274"/>
              </a:xfrm>
              <a:custGeom>
                <a:avLst/>
                <a:gdLst>
                  <a:gd name="T0" fmla="*/ 428 w 428"/>
                  <a:gd name="T1" fmla="*/ 132 h 274"/>
                  <a:gd name="T2" fmla="*/ 180 w 428"/>
                  <a:gd name="T3" fmla="*/ 274 h 274"/>
                  <a:gd name="T4" fmla="*/ 0 w 428"/>
                  <a:gd name="T5" fmla="*/ 171 h 274"/>
                  <a:gd name="T6" fmla="*/ 0 w 428"/>
                  <a:gd name="T7" fmla="*/ 142 h 274"/>
                  <a:gd name="T8" fmla="*/ 247 w 428"/>
                  <a:gd name="T9" fmla="*/ 0 h 274"/>
                  <a:gd name="T10" fmla="*/ 428 w 428"/>
                  <a:gd name="T11" fmla="*/ 103 h 274"/>
                  <a:gd name="T12" fmla="*/ 428 w 428"/>
                  <a:gd name="T13" fmla="*/ 132 h 2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8" h="274">
                    <a:moveTo>
                      <a:pt x="428" y="132"/>
                    </a:moveTo>
                    <a:lnTo>
                      <a:pt x="180" y="274"/>
                    </a:lnTo>
                    <a:lnTo>
                      <a:pt x="0" y="171"/>
                    </a:lnTo>
                    <a:lnTo>
                      <a:pt x="0" y="142"/>
                    </a:lnTo>
                    <a:lnTo>
                      <a:pt x="247" y="0"/>
                    </a:lnTo>
                    <a:lnTo>
                      <a:pt x="428" y="103"/>
                    </a:lnTo>
                    <a:lnTo>
                      <a:pt x="428" y="132"/>
                    </a:lnTo>
                    <a:close/>
                  </a:path>
                </a:pathLst>
              </a:custGeom>
              <a:solidFill>
                <a:srgbClr val="BBC7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84" name="ísḻiḓè">
                <a:extLst>
                  <a:ext uri="{FF2B5EF4-FFF2-40B4-BE49-F238E27FC236}">
                    <a16:creationId xmlns:a16="http://schemas.microsoft.com/office/drawing/2014/main" id="{202B0E72-6830-4DB1-B8A1-643750EC2EA1}"/>
                  </a:ext>
                </a:extLst>
              </p:cNvPr>
              <p:cNvSpPr/>
              <p:nvPr userDrawn="1"/>
            </p:nvSpPr>
            <p:spPr bwMode="auto">
              <a:xfrm>
                <a:off x="3117" y="2112"/>
                <a:ext cx="180" cy="132"/>
              </a:xfrm>
              <a:custGeom>
                <a:avLst/>
                <a:gdLst>
                  <a:gd name="T0" fmla="*/ 180 w 180"/>
                  <a:gd name="T1" fmla="*/ 132 h 132"/>
                  <a:gd name="T2" fmla="*/ 0 w 180"/>
                  <a:gd name="T3" fmla="*/ 29 h 132"/>
                  <a:gd name="T4" fmla="*/ 0 w 180"/>
                  <a:gd name="T5" fmla="*/ 0 h 132"/>
                  <a:gd name="T6" fmla="*/ 180 w 180"/>
                  <a:gd name="T7" fmla="*/ 105 h 132"/>
                  <a:gd name="T8" fmla="*/ 180 w 180"/>
                  <a:gd name="T9" fmla="*/ 132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0" h="132">
                    <a:moveTo>
                      <a:pt x="180" y="132"/>
                    </a:moveTo>
                    <a:lnTo>
                      <a:pt x="0" y="29"/>
                    </a:lnTo>
                    <a:lnTo>
                      <a:pt x="0" y="0"/>
                    </a:lnTo>
                    <a:lnTo>
                      <a:pt x="180" y="105"/>
                    </a:lnTo>
                    <a:lnTo>
                      <a:pt x="180" y="132"/>
                    </a:lnTo>
                    <a:close/>
                  </a:path>
                </a:pathLst>
              </a:custGeom>
              <a:solidFill>
                <a:srgbClr val="9EA8A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85" name="ïŝľîḓé">
                <a:extLst>
                  <a:ext uri="{FF2B5EF4-FFF2-40B4-BE49-F238E27FC236}">
                    <a16:creationId xmlns:a16="http://schemas.microsoft.com/office/drawing/2014/main" id="{DD35E1C1-4E57-4031-8216-8D86D9D168D1}"/>
                  </a:ext>
                </a:extLst>
              </p:cNvPr>
              <p:cNvSpPr/>
              <p:nvPr userDrawn="1"/>
            </p:nvSpPr>
            <p:spPr bwMode="auto">
              <a:xfrm>
                <a:off x="3117" y="1933"/>
                <a:ext cx="428" cy="284"/>
              </a:xfrm>
              <a:custGeom>
                <a:avLst/>
                <a:gdLst>
                  <a:gd name="T0" fmla="*/ 195 w 428"/>
                  <a:gd name="T1" fmla="*/ 0 h 284"/>
                  <a:gd name="T2" fmla="*/ 0 w 428"/>
                  <a:gd name="T3" fmla="*/ 179 h 284"/>
                  <a:gd name="T4" fmla="*/ 180 w 428"/>
                  <a:gd name="T5" fmla="*/ 284 h 284"/>
                  <a:gd name="T6" fmla="*/ 428 w 428"/>
                  <a:gd name="T7" fmla="*/ 140 h 284"/>
                  <a:gd name="T8" fmla="*/ 195 w 428"/>
                  <a:gd name="T9" fmla="*/ 0 h 2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8" h="284">
                    <a:moveTo>
                      <a:pt x="195" y="0"/>
                    </a:moveTo>
                    <a:lnTo>
                      <a:pt x="0" y="179"/>
                    </a:lnTo>
                    <a:lnTo>
                      <a:pt x="180" y="284"/>
                    </a:lnTo>
                    <a:lnTo>
                      <a:pt x="428" y="140"/>
                    </a:lnTo>
                    <a:lnTo>
                      <a:pt x="195" y="0"/>
                    </a:lnTo>
                    <a:close/>
                  </a:path>
                </a:pathLst>
              </a:custGeom>
              <a:solidFill>
                <a:srgbClr val="D3DED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</p:grpSp>
        <p:sp>
          <p:nvSpPr>
            <p:cNvPr id="270" name="iṧḻîdé">
              <a:extLst>
                <a:ext uri="{FF2B5EF4-FFF2-40B4-BE49-F238E27FC236}">
                  <a16:creationId xmlns:a16="http://schemas.microsoft.com/office/drawing/2014/main" id="{0D2131F1-8FE1-4534-88FF-21F32A2C475B}"/>
                </a:ext>
              </a:extLst>
            </p:cNvPr>
            <p:cNvSpPr/>
            <p:nvPr userDrawn="1"/>
          </p:nvSpPr>
          <p:spPr bwMode="auto">
            <a:xfrm>
              <a:off x="4772026" y="3068638"/>
              <a:ext cx="309563" cy="450850"/>
            </a:xfrm>
            <a:custGeom>
              <a:avLst/>
              <a:gdLst>
                <a:gd name="T0" fmla="*/ 180 w 195"/>
                <a:gd name="T1" fmla="*/ 284 h 284"/>
                <a:gd name="T2" fmla="*/ 195 w 195"/>
                <a:gd name="T3" fmla="*/ 0 h 284"/>
                <a:gd name="T4" fmla="*/ 0 w 195"/>
                <a:gd name="T5" fmla="*/ 179 h 284"/>
                <a:gd name="T6" fmla="*/ 180 w 195"/>
                <a:gd name="T7" fmla="*/ 284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5" h="284">
                  <a:moveTo>
                    <a:pt x="180" y="284"/>
                  </a:moveTo>
                  <a:lnTo>
                    <a:pt x="195" y="0"/>
                  </a:lnTo>
                  <a:lnTo>
                    <a:pt x="0" y="179"/>
                  </a:lnTo>
                  <a:lnTo>
                    <a:pt x="180" y="284"/>
                  </a:lnTo>
                  <a:close/>
                </a:path>
              </a:pathLst>
            </a:custGeom>
            <a:solidFill>
              <a:srgbClr val="F1F1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271" name="isḷïḍè">
              <a:extLst>
                <a:ext uri="{FF2B5EF4-FFF2-40B4-BE49-F238E27FC236}">
                  <a16:creationId xmlns:a16="http://schemas.microsoft.com/office/drawing/2014/main" id="{16D6458D-3794-4EF3-A097-77EEB76F3180}"/>
                </a:ext>
              </a:extLst>
            </p:cNvPr>
            <p:cNvSpPr/>
            <p:nvPr userDrawn="1"/>
          </p:nvSpPr>
          <p:spPr bwMode="auto">
            <a:xfrm>
              <a:off x="6189663" y="4022725"/>
              <a:ext cx="1671638" cy="1382712"/>
            </a:xfrm>
            <a:custGeom>
              <a:avLst/>
              <a:gdLst>
                <a:gd name="T0" fmla="*/ 583 w 583"/>
                <a:gd name="T1" fmla="*/ 284 h 482"/>
                <a:gd name="T2" fmla="*/ 583 w 583"/>
                <a:gd name="T3" fmla="*/ 283 h 482"/>
                <a:gd name="T4" fmla="*/ 583 w 583"/>
                <a:gd name="T5" fmla="*/ 282 h 482"/>
                <a:gd name="T6" fmla="*/ 583 w 583"/>
                <a:gd name="T7" fmla="*/ 178 h 482"/>
                <a:gd name="T8" fmla="*/ 583 w 583"/>
                <a:gd name="T9" fmla="*/ 177 h 482"/>
                <a:gd name="T10" fmla="*/ 583 w 583"/>
                <a:gd name="T11" fmla="*/ 175 h 482"/>
                <a:gd name="T12" fmla="*/ 583 w 583"/>
                <a:gd name="T13" fmla="*/ 174 h 482"/>
                <a:gd name="T14" fmla="*/ 583 w 583"/>
                <a:gd name="T15" fmla="*/ 173 h 482"/>
                <a:gd name="T16" fmla="*/ 583 w 583"/>
                <a:gd name="T17" fmla="*/ 171 h 482"/>
                <a:gd name="T18" fmla="*/ 583 w 583"/>
                <a:gd name="T19" fmla="*/ 170 h 482"/>
                <a:gd name="T20" fmla="*/ 273 w 583"/>
                <a:gd name="T21" fmla="*/ 5 h 482"/>
                <a:gd name="T22" fmla="*/ 0 w 583"/>
                <a:gd name="T23" fmla="*/ 170 h 482"/>
                <a:gd name="T24" fmla="*/ 0 w 583"/>
                <a:gd name="T25" fmla="*/ 172 h 482"/>
                <a:gd name="T26" fmla="*/ 0 w 583"/>
                <a:gd name="T27" fmla="*/ 173 h 482"/>
                <a:gd name="T28" fmla="*/ 0 w 583"/>
                <a:gd name="T29" fmla="*/ 174 h 482"/>
                <a:gd name="T30" fmla="*/ 0 w 583"/>
                <a:gd name="T31" fmla="*/ 175 h 482"/>
                <a:gd name="T32" fmla="*/ 0 w 583"/>
                <a:gd name="T33" fmla="*/ 177 h 482"/>
                <a:gd name="T34" fmla="*/ 0 w 583"/>
                <a:gd name="T35" fmla="*/ 178 h 482"/>
                <a:gd name="T36" fmla="*/ 0 w 583"/>
                <a:gd name="T37" fmla="*/ 179 h 482"/>
                <a:gd name="T38" fmla="*/ 0 w 583"/>
                <a:gd name="T39" fmla="*/ 180 h 482"/>
                <a:gd name="T40" fmla="*/ 0 w 583"/>
                <a:gd name="T41" fmla="*/ 182 h 482"/>
                <a:gd name="T42" fmla="*/ 0 w 583"/>
                <a:gd name="T43" fmla="*/ 183 h 482"/>
                <a:gd name="T44" fmla="*/ 0 w 583"/>
                <a:gd name="T45" fmla="*/ 287 h 482"/>
                <a:gd name="T46" fmla="*/ 0 w 583"/>
                <a:gd name="T47" fmla="*/ 288 h 482"/>
                <a:gd name="T48" fmla="*/ 0 w 583"/>
                <a:gd name="T49" fmla="*/ 290 h 482"/>
                <a:gd name="T50" fmla="*/ 0 w 583"/>
                <a:gd name="T51" fmla="*/ 291 h 482"/>
                <a:gd name="T52" fmla="*/ 0 w 583"/>
                <a:gd name="T53" fmla="*/ 292 h 482"/>
                <a:gd name="T54" fmla="*/ 0 w 583"/>
                <a:gd name="T55" fmla="*/ 294 h 482"/>
                <a:gd name="T56" fmla="*/ 0 w 583"/>
                <a:gd name="T57" fmla="*/ 295 h 482"/>
                <a:gd name="T58" fmla="*/ 0 w 583"/>
                <a:gd name="T59" fmla="*/ 296 h 482"/>
                <a:gd name="T60" fmla="*/ 0 w 583"/>
                <a:gd name="T61" fmla="*/ 297 h 482"/>
                <a:gd name="T62" fmla="*/ 0 w 583"/>
                <a:gd name="T63" fmla="*/ 299 h 482"/>
                <a:gd name="T64" fmla="*/ 0 w 583"/>
                <a:gd name="T65" fmla="*/ 300 h 482"/>
                <a:gd name="T66" fmla="*/ 0 w 583"/>
                <a:gd name="T67" fmla="*/ 301 h 482"/>
                <a:gd name="T68" fmla="*/ 0 w 583"/>
                <a:gd name="T69" fmla="*/ 303 h 482"/>
                <a:gd name="T70" fmla="*/ 0 w 583"/>
                <a:gd name="T71" fmla="*/ 304 h 482"/>
                <a:gd name="T72" fmla="*/ 0 w 583"/>
                <a:gd name="T73" fmla="*/ 305 h 482"/>
                <a:gd name="T74" fmla="*/ 0 w 583"/>
                <a:gd name="T75" fmla="*/ 306 h 482"/>
                <a:gd name="T76" fmla="*/ 0 w 583"/>
                <a:gd name="T77" fmla="*/ 308 h 482"/>
                <a:gd name="T78" fmla="*/ 0 w 583"/>
                <a:gd name="T79" fmla="*/ 309 h 482"/>
                <a:gd name="T80" fmla="*/ 0 w 583"/>
                <a:gd name="T81" fmla="*/ 310 h 482"/>
                <a:gd name="T82" fmla="*/ 0 w 583"/>
                <a:gd name="T83" fmla="*/ 311 h 482"/>
                <a:gd name="T84" fmla="*/ 575 w 583"/>
                <a:gd name="T85" fmla="*/ 323 h 482"/>
                <a:gd name="T86" fmla="*/ 583 w 583"/>
                <a:gd name="T87" fmla="*/ 311 h 482"/>
                <a:gd name="T88" fmla="*/ 583 w 583"/>
                <a:gd name="T89" fmla="*/ 310 h 482"/>
                <a:gd name="T90" fmla="*/ 583 w 583"/>
                <a:gd name="T91" fmla="*/ 308 h 482"/>
                <a:gd name="T92" fmla="*/ 583 w 583"/>
                <a:gd name="T93" fmla="*/ 307 h 482"/>
                <a:gd name="T94" fmla="*/ 583 w 583"/>
                <a:gd name="T95" fmla="*/ 306 h 482"/>
                <a:gd name="T96" fmla="*/ 583 w 583"/>
                <a:gd name="T97" fmla="*/ 305 h 482"/>
                <a:gd name="T98" fmla="*/ 583 w 583"/>
                <a:gd name="T99" fmla="*/ 303 h 482"/>
                <a:gd name="T100" fmla="*/ 583 w 583"/>
                <a:gd name="T101" fmla="*/ 302 h 482"/>
                <a:gd name="T102" fmla="*/ 583 w 583"/>
                <a:gd name="T103" fmla="*/ 301 h 482"/>
                <a:gd name="T104" fmla="*/ 583 w 583"/>
                <a:gd name="T105" fmla="*/ 299 h 482"/>
                <a:gd name="T106" fmla="*/ 583 w 583"/>
                <a:gd name="T107" fmla="*/ 298 h 482"/>
                <a:gd name="T108" fmla="*/ 583 w 583"/>
                <a:gd name="T109" fmla="*/ 297 h 482"/>
                <a:gd name="T110" fmla="*/ 583 w 583"/>
                <a:gd name="T111" fmla="*/ 296 h 482"/>
                <a:gd name="T112" fmla="*/ 583 w 583"/>
                <a:gd name="T113" fmla="*/ 294 h 482"/>
                <a:gd name="T114" fmla="*/ 583 w 583"/>
                <a:gd name="T115" fmla="*/ 293 h 482"/>
                <a:gd name="T116" fmla="*/ 583 w 583"/>
                <a:gd name="T117" fmla="*/ 292 h 482"/>
                <a:gd name="T118" fmla="*/ 583 w 583"/>
                <a:gd name="T119" fmla="*/ 291 h 482"/>
                <a:gd name="T120" fmla="*/ 583 w 583"/>
                <a:gd name="T121" fmla="*/ 289 h 482"/>
                <a:gd name="T122" fmla="*/ 583 w 583"/>
                <a:gd name="T123" fmla="*/ 288 h 482"/>
                <a:gd name="T124" fmla="*/ 583 w 583"/>
                <a:gd name="T125" fmla="*/ 287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83" h="482">
                  <a:moveTo>
                    <a:pt x="583" y="286"/>
                  </a:moveTo>
                  <a:cubicBezTo>
                    <a:pt x="583" y="285"/>
                    <a:pt x="583" y="285"/>
                    <a:pt x="583" y="285"/>
                  </a:cubicBezTo>
                  <a:cubicBezTo>
                    <a:pt x="583" y="285"/>
                    <a:pt x="583" y="285"/>
                    <a:pt x="583" y="285"/>
                  </a:cubicBezTo>
                  <a:cubicBezTo>
                    <a:pt x="583" y="285"/>
                    <a:pt x="583" y="285"/>
                    <a:pt x="583" y="285"/>
                  </a:cubicBezTo>
                  <a:cubicBezTo>
                    <a:pt x="583" y="285"/>
                    <a:pt x="583" y="285"/>
                    <a:pt x="583" y="285"/>
                  </a:cubicBezTo>
                  <a:cubicBezTo>
                    <a:pt x="583" y="285"/>
                    <a:pt x="583" y="285"/>
                    <a:pt x="583" y="285"/>
                  </a:cubicBezTo>
                  <a:cubicBezTo>
                    <a:pt x="583" y="285"/>
                    <a:pt x="583" y="285"/>
                    <a:pt x="583" y="285"/>
                  </a:cubicBezTo>
                  <a:cubicBezTo>
                    <a:pt x="583" y="285"/>
                    <a:pt x="583" y="285"/>
                    <a:pt x="583" y="284"/>
                  </a:cubicBezTo>
                  <a:cubicBezTo>
                    <a:pt x="583" y="284"/>
                    <a:pt x="583" y="284"/>
                    <a:pt x="583" y="284"/>
                  </a:cubicBezTo>
                  <a:cubicBezTo>
                    <a:pt x="583" y="284"/>
                    <a:pt x="583" y="284"/>
                    <a:pt x="583" y="284"/>
                  </a:cubicBezTo>
                  <a:cubicBezTo>
                    <a:pt x="583" y="284"/>
                    <a:pt x="583" y="284"/>
                    <a:pt x="583" y="284"/>
                  </a:cubicBezTo>
                  <a:cubicBezTo>
                    <a:pt x="583" y="284"/>
                    <a:pt x="583" y="284"/>
                    <a:pt x="583" y="284"/>
                  </a:cubicBezTo>
                  <a:cubicBezTo>
                    <a:pt x="583" y="284"/>
                    <a:pt x="583" y="284"/>
                    <a:pt x="583" y="284"/>
                  </a:cubicBezTo>
                  <a:cubicBezTo>
                    <a:pt x="583" y="284"/>
                    <a:pt x="583" y="284"/>
                    <a:pt x="583" y="283"/>
                  </a:cubicBezTo>
                  <a:cubicBezTo>
                    <a:pt x="583" y="283"/>
                    <a:pt x="583" y="283"/>
                    <a:pt x="583" y="283"/>
                  </a:cubicBezTo>
                  <a:cubicBezTo>
                    <a:pt x="583" y="283"/>
                    <a:pt x="583" y="283"/>
                    <a:pt x="583" y="283"/>
                  </a:cubicBezTo>
                  <a:cubicBezTo>
                    <a:pt x="583" y="283"/>
                    <a:pt x="583" y="283"/>
                    <a:pt x="583" y="283"/>
                  </a:cubicBezTo>
                  <a:cubicBezTo>
                    <a:pt x="583" y="283"/>
                    <a:pt x="583" y="283"/>
                    <a:pt x="583" y="283"/>
                  </a:cubicBezTo>
                  <a:cubicBezTo>
                    <a:pt x="583" y="283"/>
                    <a:pt x="583" y="283"/>
                    <a:pt x="583" y="283"/>
                  </a:cubicBezTo>
                  <a:cubicBezTo>
                    <a:pt x="583" y="283"/>
                    <a:pt x="583" y="283"/>
                    <a:pt x="583" y="283"/>
                  </a:cubicBezTo>
                  <a:cubicBezTo>
                    <a:pt x="583" y="282"/>
                    <a:pt x="583" y="282"/>
                    <a:pt x="583" y="282"/>
                  </a:cubicBezTo>
                  <a:cubicBezTo>
                    <a:pt x="583" y="282"/>
                    <a:pt x="583" y="282"/>
                    <a:pt x="583" y="282"/>
                  </a:cubicBezTo>
                  <a:cubicBezTo>
                    <a:pt x="583" y="282"/>
                    <a:pt x="583" y="282"/>
                    <a:pt x="583" y="282"/>
                  </a:cubicBezTo>
                  <a:cubicBezTo>
                    <a:pt x="583" y="282"/>
                    <a:pt x="583" y="282"/>
                    <a:pt x="583" y="282"/>
                  </a:cubicBezTo>
                  <a:cubicBezTo>
                    <a:pt x="583" y="282"/>
                    <a:pt x="583" y="282"/>
                    <a:pt x="583" y="282"/>
                  </a:cubicBezTo>
                  <a:cubicBezTo>
                    <a:pt x="583" y="282"/>
                    <a:pt x="583" y="179"/>
                    <a:pt x="583" y="179"/>
                  </a:cubicBezTo>
                  <a:cubicBezTo>
                    <a:pt x="583" y="179"/>
                    <a:pt x="583" y="179"/>
                    <a:pt x="583" y="179"/>
                  </a:cubicBezTo>
                  <a:cubicBezTo>
                    <a:pt x="583" y="179"/>
                    <a:pt x="583" y="178"/>
                    <a:pt x="583" y="178"/>
                  </a:cubicBezTo>
                  <a:cubicBezTo>
                    <a:pt x="583" y="178"/>
                    <a:pt x="583" y="178"/>
                    <a:pt x="583" y="178"/>
                  </a:cubicBezTo>
                  <a:cubicBezTo>
                    <a:pt x="583" y="178"/>
                    <a:pt x="583" y="178"/>
                    <a:pt x="583" y="178"/>
                  </a:cubicBezTo>
                  <a:cubicBezTo>
                    <a:pt x="583" y="178"/>
                    <a:pt x="583" y="178"/>
                    <a:pt x="583" y="178"/>
                  </a:cubicBezTo>
                  <a:cubicBezTo>
                    <a:pt x="583" y="178"/>
                    <a:pt x="583" y="178"/>
                    <a:pt x="583" y="178"/>
                  </a:cubicBezTo>
                  <a:cubicBezTo>
                    <a:pt x="583" y="178"/>
                    <a:pt x="583" y="178"/>
                    <a:pt x="583" y="178"/>
                  </a:cubicBezTo>
                  <a:cubicBezTo>
                    <a:pt x="583" y="178"/>
                    <a:pt x="583" y="178"/>
                    <a:pt x="583" y="177"/>
                  </a:cubicBezTo>
                  <a:cubicBezTo>
                    <a:pt x="583" y="177"/>
                    <a:pt x="583" y="177"/>
                    <a:pt x="583" y="177"/>
                  </a:cubicBezTo>
                  <a:cubicBezTo>
                    <a:pt x="583" y="177"/>
                    <a:pt x="583" y="177"/>
                    <a:pt x="583" y="177"/>
                  </a:cubicBezTo>
                  <a:cubicBezTo>
                    <a:pt x="583" y="177"/>
                    <a:pt x="583" y="177"/>
                    <a:pt x="583" y="177"/>
                  </a:cubicBezTo>
                  <a:cubicBezTo>
                    <a:pt x="583" y="177"/>
                    <a:pt x="583" y="177"/>
                    <a:pt x="583" y="177"/>
                  </a:cubicBezTo>
                  <a:cubicBezTo>
                    <a:pt x="583" y="177"/>
                    <a:pt x="583" y="177"/>
                    <a:pt x="583" y="177"/>
                  </a:cubicBezTo>
                  <a:cubicBezTo>
                    <a:pt x="583" y="177"/>
                    <a:pt x="583" y="177"/>
                    <a:pt x="583" y="177"/>
                  </a:cubicBezTo>
                  <a:cubicBezTo>
                    <a:pt x="583" y="176"/>
                    <a:pt x="583" y="176"/>
                    <a:pt x="583" y="176"/>
                  </a:cubicBezTo>
                  <a:cubicBezTo>
                    <a:pt x="583" y="176"/>
                    <a:pt x="583" y="176"/>
                    <a:pt x="583" y="176"/>
                  </a:cubicBezTo>
                  <a:cubicBezTo>
                    <a:pt x="583" y="176"/>
                    <a:pt x="583" y="176"/>
                    <a:pt x="583" y="176"/>
                  </a:cubicBezTo>
                  <a:cubicBezTo>
                    <a:pt x="583" y="176"/>
                    <a:pt x="583" y="176"/>
                    <a:pt x="583" y="176"/>
                  </a:cubicBezTo>
                  <a:cubicBezTo>
                    <a:pt x="583" y="176"/>
                    <a:pt x="583" y="176"/>
                    <a:pt x="583" y="176"/>
                  </a:cubicBezTo>
                  <a:cubicBezTo>
                    <a:pt x="583" y="176"/>
                    <a:pt x="583" y="176"/>
                    <a:pt x="583" y="176"/>
                  </a:cubicBezTo>
                  <a:cubicBezTo>
                    <a:pt x="583" y="175"/>
                    <a:pt x="583" y="175"/>
                    <a:pt x="583" y="175"/>
                  </a:cubicBezTo>
                  <a:cubicBezTo>
                    <a:pt x="583" y="175"/>
                    <a:pt x="583" y="175"/>
                    <a:pt x="583" y="175"/>
                  </a:cubicBezTo>
                  <a:cubicBezTo>
                    <a:pt x="583" y="175"/>
                    <a:pt x="583" y="175"/>
                    <a:pt x="583" y="175"/>
                  </a:cubicBezTo>
                  <a:cubicBezTo>
                    <a:pt x="583" y="175"/>
                    <a:pt x="583" y="175"/>
                    <a:pt x="583" y="175"/>
                  </a:cubicBezTo>
                  <a:cubicBezTo>
                    <a:pt x="583" y="175"/>
                    <a:pt x="583" y="175"/>
                    <a:pt x="583" y="175"/>
                  </a:cubicBezTo>
                  <a:cubicBezTo>
                    <a:pt x="583" y="175"/>
                    <a:pt x="583" y="175"/>
                    <a:pt x="583" y="175"/>
                  </a:cubicBezTo>
                  <a:cubicBezTo>
                    <a:pt x="583" y="175"/>
                    <a:pt x="583" y="174"/>
                    <a:pt x="583" y="174"/>
                  </a:cubicBezTo>
                  <a:cubicBezTo>
                    <a:pt x="583" y="174"/>
                    <a:pt x="583" y="174"/>
                    <a:pt x="583" y="174"/>
                  </a:cubicBezTo>
                  <a:cubicBezTo>
                    <a:pt x="583" y="174"/>
                    <a:pt x="583" y="174"/>
                    <a:pt x="583" y="174"/>
                  </a:cubicBezTo>
                  <a:cubicBezTo>
                    <a:pt x="583" y="174"/>
                    <a:pt x="583" y="174"/>
                    <a:pt x="583" y="174"/>
                  </a:cubicBezTo>
                  <a:cubicBezTo>
                    <a:pt x="583" y="174"/>
                    <a:pt x="583" y="174"/>
                    <a:pt x="583" y="174"/>
                  </a:cubicBezTo>
                  <a:cubicBezTo>
                    <a:pt x="583" y="174"/>
                    <a:pt x="583" y="174"/>
                    <a:pt x="583" y="174"/>
                  </a:cubicBezTo>
                  <a:cubicBezTo>
                    <a:pt x="583" y="174"/>
                    <a:pt x="583" y="174"/>
                    <a:pt x="583" y="173"/>
                  </a:cubicBezTo>
                  <a:cubicBezTo>
                    <a:pt x="583" y="173"/>
                    <a:pt x="583" y="173"/>
                    <a:pt x="583" y="173"/>
                  </a:cubicBezTo>
                  <a:cubicBezTo>
                    <a:pt x="583" y="173"/>
                    <a:pt x="583" y="173"/>
                    <a:pt x="583" y="173"/>
                  </a:cubicBezTo>
                  <a:cubicBezTo>
                    <a:pt x="583" y="173"/>
                    <a:pt x="583" y="173"/>
                    <a:pt x="583" y="173"/>
                  </a:cubicBezTo>
                  <a:cubicBezTo>
                    <a:pt x="583" y="173"/>
                    <a:pt x="583" y="173"/>
                    <a:pt x="583" y="173"/>
                  </a:cubicBezTo>
                  <a:cubicBezTo>
                    <a:pt x="583" y="173"/>
                    <a:pt x="583" y="173"/>
                    <a:pt x="583" y="173"/>
                  </a:cubicBezTo>
                  <a:cubicBezTo>
                    <a:pt x="583" y="173"/>
                    <a:pt x="583" y="173"/>
                    <a:pt x="583" y="173"/>
                  </a:cubicBezTo>
                  <a:cubicBezTo>
                    <a:pt x="583" y="172"/>
                    <a:pt x="583" y="172"/>
                    <a:pt x="583" y="172"/>
                  </a:cubicBezTo>
                  <a:cubicBezTo>
                    <a:pt x="583" y="172"/>
                    <a:pt x="583" y="172"/>
                    <a:pt x="583" y="172"/>
                  </a:cubicBezTo>
                  <a:cubicBezTo>
                    <a:pt x="583" y="172"/>
                    <a:pt x="583" y="172"/>
                    <a:pt x="583" y="172"/>
                  </a:cubicBezTo>
                  <a:cubicBezTo>
                    <a:pt x="583" y="172"/>
                    <a:pt x="583" y="172"/>
                    <a:pt x="583" y="172"/>
                  </a:cubicBezTo>
                  <a:cubicBezTo>
                    <a:pt x="583" y="172"/>
                    <a:pt x="583" y="172"/>
                    <a:pt x="583" y="172"/>
                  </a:cubicBezTo>
                  <a:cubicBezTo>
                    <a:pt x="583" y="172"/>
                    <a:pt x="583" y="172"/>
                    <a:pt x="583" y="172"/>
                  </a:cubicBezTo>
                  <a:cubicBezTo>
                    <a:pt x="583" y="171"/>
                    <a:pt x="583" y="171"/>
                    <a:pt x="583" y="171"/>
                  </a:cubicBezTo>
                  <a:cubicBezTo>
                    <a:pt x="583" y="171"/>
                    <a:pt x="583" y="171"/>
                    <a:pt x="583" y="171"/>
                  </a:cubicBezTo>
                  <a:cubicBezTo>
                    <a:pt x="583" y="171"/>
                    <a:pt x="583" y="171"/>
                    <a:pt x="583" y="171"/>
                  </a:cubicBezTo>
                  <a:cubicBezTo>
                    <a:pt x="583" y="171"/>
                    <a:pt x="583" y="171"/>
                    <a:pt x="583" y="171"/>
                  </a:cubicBezTo>
                  <a:cubicBezTo>
                    <a:pt x="583" y="171"/>
                    <a:pt x="583" y="171"/>
                    <a:pt x="583" y="171"/>
                  </a:cubicBezTo>
                  <a:cubicBezTo>
                    <a:pt x="583" y="171"/>
                    <a:pt x="583" y="171"/>
                    <a:pt x="583" y="171"/>
                  </a:cubicBezTo>
                  <a:cubicBezTo>
                    <a:pt x="583" y="171"/>
                    <a:pt x="583" y="170"/>
                    <a:pt x="583" y="170"/>
                  </a:cubicBezTo>
                  <a:cubicBezTo>
                    <a:pt x="583" y="170"/>
                    <a:pt x="583" y="170"/>
                    <a:pt x="583" y="170"/>
                  </a:cubicBezTo>
                  <a:cubicBezTo>
                    <a:pt x="583" y="170"/>
                    <a:pt x="583" y="170"/>
                    <a:pt x="583" y="170"/>
                  </a:cubicBezTo>
                  <a:cubicBezTo>
                    <a:pt x="583" y="170"/>
                    <a:pt x="583" y="170"/>
                    <a:pt x="583" y="170"/>
                  </a:cubicBezTo>
                  <a:cubicBezTo>
                    <a:pt x="583" y="170"/>
                    <a:pt x="583" y="170"/>
                    <a:pt x="583" y="170"/>
                  </a:cubicBezTo>
                  <a:cubicBezTo>
                    <a:pt x="583" y="170"/>
                    <a:pt x="583" y="170"/>
                    <a:pt x="583" y="170"/>
                  </a:cubicBezTo>
                  <a:cubicBezTo>
                    <a:pt x="583" y="170"/>
                    <a:pt x="583" y="170"/>
                    <a:pt x="583" y="169"/>
                  </a:cubicBezTo>
                  <a:cubicBezTo>
                    <a:pt x="583" y="169"/>
                    <a:pt x="583" y="169"/>
                    <a:pt x="583" y="169"/>
                  </a:cubicBezTo>
                  <a:cubicBezTo>
                    <a:pt x="583" y="166"/>
                    <a:pt x="580" y="162"/>
                    <a:pt x="575" y="159"/>
                  </a:cubicBezTo>
                  <a:cubicBezTo>
                    <a:pt x="309" y="5"/>
                    <a:pt x="309" y="5"/>
                    <a:pt x="309" y="5"/>
                  </a:cubicBezTo>
                  <a:cubicBezTo>
                    <a:pt x="299" y="0"/>
                    <a:pt x="283" y="0"/>
                    <a:pt x="273" y="5"/>
                  </a:cubicBezTo>
                  <a:cubicBezTo>
                    <a:pt x="7" y="159"/>
                    <a:pt x="7" y="159"/>
                    <a:pt x="7" y="159"/>
                  </a:cubicBezTo>
                  <a:cubicBezTo>
                    <a:pt x="2" y="162"/>
                    <a:pt x="0" y="166"/>
                    <a:pt x="0" y="169"/>
                  </a:cubicBezTo>
                  <a:cubicBezTo>
                    <a:pt x="0" y="169"/>
                    <a:pt x="0" y="169"/>
                    <a:pt x="0" y="169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0" y="170"/>
                    <a:pt x="0" y="171"/>
                    <a:pt x="0" y="171"/>
                  </a:cubicBezTo>
                  <a:cubicBezTo>
                    <a:pt x="0" y="171"/>
                    <a:pt x="0" y="171"/>
                    <a:pt x="0" y="171"/>
                  </a:cubicBezTo>
                  <a:cubicBezTo>
                    <a:pt x="0" y="171"/>
                    <a:pt x="0" y="171"/>
                    <a:pt x="0" y="171"/>
                  </a:cubicBezTo>
                  <a:cubicBezTo>
                    <a:pt x="0" y="171"/>
                    <a:pt x="0" y="171"/>
                    <a:pt x="0" y="171"/>
                  </a:cubicBezTo>
                  <a:cubicBezTo>
                    <a:pt x="0" y="171"/>
                    <a:pt x="0" y="171"/>
                    <a:pt x="0" y="171"/>
                  </a:cubicBezTo>
                  <a:cubicBezTo>
                    <a:pt x="0" y="171"/>
                    <a:pt x="0" y="171"/>
                    <a:pt x="0" y="171"/>
                  </a:cubicBezTo>
                  <a:cubicBezTo>
                    <a:pt x="0" y="171"/>
                    <a:pt x="0" y="171"/>
                    <a:pt x="0" y="172"/>
                  </a:cubicBezTo>
                  <a:cubicBezTo>
                    <a:pt x="0" y="172"/>
                    <a:pt x="0" y="172"/>
                    <a:pt x="0" y="172"/>
                  </a:cubicBezTo>
                  <a:cubicBezTo>
                    <a:pt x="0" y="172"/>
                    <a:pt x="0" y="172"/>
                    <a:pt x="0" y="172"/>
                  </a:cubicBezTo>
                  <a:cubicBezTo>
                    <a:pt x="0" y="172"/>
                    <a:pt x="0" y="172"/>
                    <a:pt x="0" y="172"/>
                  </a:cubicBezTo>
                  <a:cubicBezTo>
                    <a:pt x="0" y="172"/>
                    <a:pt x="0" y="172"/>
                    <a:pt x="0" y="172"/>
                  </a:cubicBezTo>
                  <a:cubicBezTo>
                    <a:pt x="0" y="172"/>
                    <a:pt x="0" y="172"/>
                    <a:pt x="0" y="172"/>
                  </a:cubicBezTo>
                  <a:cubicBezTo>
                    <a:pt x="0" y="172"/>
                    <a:pt x="0" y="172"/>
                    <a:pt x="0" y="173"/>
                  </a:cubicBezTo>
                  <a:cubicBezTo>
                    <a:pt x="0" y="173"/>
                    <a:pt x="0" y="173"/>
                    <a:pt x="0" y="173"/>
                  </a:cubicBezTo>
                  <a:cubicBezTo>
                    <a:pt x="0" y="173"/>
                    <a:pt x="0" y="173"/>
                    <a:pt x="0" y="173"/>
                  </a:cubicBezTo>
                  <a:cubicBezTo>
                    <a:pt x="0" y="173"/>
                    <a:pt x="0" y="173"/>
                    <a:pt x="0" y="173"/>
                  </a:cubicBezTo>
                  <a:cubicBezTo>
                    <a:pt x="0" y="173"/>
                    <a:pt x="0" y="173"/>
                    <a:pt x="0" y="173"/>
                  </a:cubicBezTo>
                  <a:cubicBezTo>
                    <a:pt x="0" y="173"/>
                    <a:pt x="0" y="173"/>
                    <a:pt x="0" y="173"/>
                  </a:cubicBezTo>
                  <a:cubicBezTo>
                    <a:pt x="0" y="173"/>
                    <a:pt x="0" y="173"/>
                    <a:pt x="0" y="173"/>
                  </a:cubicBezTo>
                  <a:cubicBezTo>
                    <a:pt x="0" y="174"/>
                    <a:pt x="0" y="174"/>
                    <a:pt x="0" y="174"/>
                  </a:cubicBezTo>
                  <a:cubicBezTo>
                    <a:pt x="0" y="174"/>
                    <a:pt x="0" y="174"/>
                    <a:pt x="0" y="174"/>
                  </a:cubicBezTo>
                  <a:cubicBezTo>
                    <a:pt x="0" y="174"/>
                    <a:pt x="0" y="174"/>
                    <a:pt x="0" y="174"/>
                  </a:cubicBezTo>
                  <a:cubicBezTo>
                    <a:pt x="0" y="174"/>
                    <a:pt x="0" y="174"/>
                    <a:pt x="0" y="174"/>
                  </a:cubicBezTo>
                  <a:cubicBezTo>
                    <a:pt x="0" y="174"/>
                    <a:pt x="0" y="174"/>
                    <a:pt x="0" y="174"/>
                  </a:cubicBezTo>
                  <a:cubicBezTo>
                    <a:pt x="0" y="174"/>
                    <a:pt x="0" y="174"/>
                    <a:pt x="0" y="174"/>
                  </a:cubicBezTo>
                  <a:cubicBezTo>
                    <a:pt x="0" y="174"/>
                    <a:pt x="0" y="175"/>
                    <a:pt x="0" y="17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75"/>
                    <a:pt x="0" y="175"/>
                    <a:pt x="0" y="176"/>
                  </a:cubicBezTo>
                  <a:cubicBezTo>
                    <a:pt x="0" y="176"/>
                    <a:pt x="0" y="176"/>
                    <a:pt x="0" y="176"/>
                  </a:cubicBezTo>
                  <a:cubicBezTo>
                    <a:pt x="0" y="176"/>
                    <a:pt x="0" y="176"/>
                    <a:pt x="0" y="176"/>
                  </a:cubicBezTo>
                  <a:cubicBezTo>
                    <a:pt x="0" y="176"/>
                    <a:pt x="0" y="176"/>
                    <a:pt x="0" y="176"/>
                  </a:cubicBezTo>
                  <a:cubicBezTo>
                    <a:pt x="0" y="176"/>
                    <a:pt x="0" y="176"/>
                    <a:pt x="0" y="176"/>
                  </a:cubicBezTo>
                  <a:cubicBezTo>
                    <a:pt x="0" y="176"/>
                    <a:pt x="0" y="176"/>
                    <a:pt x="0" y="176"/>
                  </a:cubicBezTo>
                  <a:cubicBezTo>
                    <a:pt x="0" y="176"/>
                    <a:pt x="0" y="176"/>
                    <a:pt x="0" y="177"/>
                  </a:cubicBezTo>
                  <a:cubicBezTo>
                    <a:pt x="0" y="177"/>
                    <a:pt x="0" y="177"/>
                    <a:pt x="0" y="177"/>
                  </a:cubicBezTo>
                  <a:cubicBezTo>
                    <a:pt x="0" y="177"/>
                    <a:pt x="0" y="177"/>
                    <a:pt x="0" y="177"/>
                  </a:cubicBezTo>
                  <a:cubicBezTo>
                    <a:pt x="0" y="177"/>
                    <a:pt x="0" y="177"/>
                    <a:pt x="0" y="177"/>
                  </a:cubicBezTo>
                  <a:cubicBezTo>
                    <a:pt x="0" y="177"/>
                    <a:pt x="0" y="177"/>
                    <a:pt x="0" y="177"/>
                  </a:cubicBezTo>
                  <a:cubicBezTo>
                    <a:pt x="0" y="177"/>
                    <a:pt x="0" y="177"/>
                    <a:pt x="0" y="177"/>
                  </a:cubicBezTo>
                  <a:cubicBezTo>
                    <a:pt x="0" y="177"/>
                    <a:pt x="0" y="177"/>
                    <a:pt x="0" y="177"/>
                  </a:cubicBezTo>
                  <a:cubicBezTo>
                    <a:pt x="0" y="178"/>
                    <a:pt x="0" y="178"/>
                    <a:pt x="0" y="178"/>
                  </a:cubicBezTo>
                  <a:cubicBezTo>
                    <a:pt x="0" y="178"/>
                    <a:pt x="0" y="178"/>
                    <a:pt x="0" y="178"/>
                  </a:cubicBezTo>
                  <a:cubicBezTo>
                    <a:pt x="0" y="178"/>
                    <a:pt x="0" y="178"/>
                    <a:pt x="0" y="178"/>
                  </a:cubicBezTo>
                  <a:cubicBezTo>
                    <a:pt x="0" y="178"/>
                    <a:pt x="0" y="178"/>
                    <a:pt x="0" y="178"/>
                  </a:cubicBezTo>
                  <a:cubicBezTo>
                    <a:pt x="0" y="178"/>
                    <a:pt x="0" y="178"/>
                    <a:pt x="0" y="178"/>
                  </a:cubicBezTo>
                  <a:cubicBezTo>
                    <a:pt x="0" y="178"/>
                    <a:pt x="0" y="178"/>
                    <a:pt x="0" y="178"/>
                  </a:cubicBezTo>
                  <a:cubicBezTo>
                    <a:pt x="0" y="178"/>
                    <a:pt x="0" y="179"/>
                    <a:pt x="0" y="179"/>
                  </a:cubicBezTo>
                  <a:cubicBezTo>
                    <a:pt x="0" y="179"/>
                    <a:pt x="0" y="179"/>
                    <a:pt x="0" y="179"/>
                  </a:cubicBezTo>
                  <a:cubicBezTo>
                    <a:pt x="0" y="179"/>
                    <a:pt x="0" y="179"/>
                    <a:pt x="0" y="179"/>
                  </a:cubicBezTo>
                  <a:cubicBezTo>
                    <a:pt x="0" y="179"/>
                    <a:pt x="0" y="179"/>
                    <a:pt x="0" y="179"/>
                  </a:cubicBezTo>
                  <a:cubicBezTo>
                    <a:pt x="0" y="179"/>
                    <a:pt x="0" y="179"/>
                    <a:pt x="0" y="179"/>
                  </a:cubicBezTo>
                  <a:cubicBezTo>
                    <a:pt x="0" y="179"/>
                    <a:pt x="0" y="179"/>
                    <a:pt x="0" y="179"/>
                  </a:cubicBezTo>
                  <a:cubicBezTo>
                    <a:pt x="0" y="179"/>
                    <a:pt x="0" y="180"/>
                    <a:pt x="0" y="180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0" y="181"/>
                    <a:pt x="0" y="181"/>
                    <a:pt x="0" y="181"/>
                  </a:cubicBezTo>
                  <a:cubicBezTo>
                    <a:pt x="0" y="181"/>
                    <a:pt x="0" y="181"/>
                    <a:pt x="0" y="181"/>
                  </a:cubicBezTo>
                  <a:cubicBezTo>
                    <a:pt x="0" y="181"/>
                    <a:pt x="0" y="181"/>
                    <a:pt x="0" y="181"/>
                  </a:cubicBezTo>
                  <a:cubicBezTo>
                    <a:pt x="0" y="181"/>
                    <a:pt x="0" y="181"/>
                    <a:pt x="0" y="181"/>
                  </a:cubicBezTo>
                  <a:cubicBezTo>
                    <a:pt x="0" y="181"/>
                    <a:pt x="0" y="181"/>
                    <a:pt x="0" y="181"/>
                  </a:cubicBezTo>
                  <a:cubicBezTo>
                    <a:pt x="0" y="181"/>
                    <a:pt x="0" y="181"/>
                    <a:pt x="0" y="181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82"/>
                    <a:pt x="0" y="183"/>
                    <a:pt x="0" y="183"/>
                  </a:cubicBezTo>
                  <a:cubicBezTo>
                    <a:pt x="0" y="183"/>
                    <a:pt x="0" y="183"/>
                    <a:pt x="0" y="183"/>
                  </a:cubicBezTo>
                  <a:cubicBezTo>
                    <a:pt x="0" y="183"/>
                    <a:pt x="0" y="183"/>
                    <a:pt x="0" y="183"/>
                  </a:cubicBezTo>
                  <a:cubicBezTo>
                    <a:pt x="0" y="183"/>
                    <a:pt x="0" y="183"/>
                    <a:pt x="0" y="183"/>
                  </a:cubicBezTo>
                  <a:cubicBezTo>
                    <a:pt x="0" y="183"/>
                    <a:pt x="0" y="183"/>
                    <a:pt x="0" y="183"/>
                  </a:cubicBezTo>
                  <a:cubicBezTo>
                    <a:pt x="0" y="183"/>
                    <a:pt x="0" y="183"/>
                    <a:pt x="0" y="183"/>
                  </a:cubicBezTo>
                  <a:cubicBezTo>
                    <a:pt x="0" y="183"/>
                    <a:pt x="0" y="184"/>
                    <a:pt x="0" y="184"/>
                  </a:cubicBezTo>
                  <a:cubicBezTo>
                    <a:pt x="0" y="184"/>
                    <a:pt x="0" y="184"/>
                    <a:pt x="0" y="184"/>
                  </a:cubicBezTo>
                  <a:cubicBezTo>
                    <a:pt x="0" y="184"/>
                    <a:pt x="0" y="184"/>
                    <a:pt x="0" y="184"/>
                  </a:cubicBezTo>
                  <a:cubicBezTo>
                    <a:pt x="0" y="184"/>
                    <a:pt x="0" y="184"/>
                    <a:pt x="0" y="184"/>
                  </a:cubicBezTo>
                  <a:cubicBezTo>
                    <a:pt x="0" y="184"/>
                    <a:pt x="0" y="287"/>
                    <a:pt x="0" y="287"/>
                  </a:cubicBezTo>
                  <a:cubicBezTo>
                    <a:pt x="0" y="287"/>
                    <a:pt x="0" y="287"/>
                    <a:pt x="0" y="287"/>
                  </a:cubicBezTo>
                  <a:cubicBezTo>
                    <a:pt x="0" y="287"/>
                    <a:pt x="0" y="287"/>
                    <a:pt x="0" y="287"/>
                  </a:cubicBezTo>
                  <a:cubicBezTo>
                    <a:pt x="0" y="287"/>
                    <a:pt x="0" y="287"/>
                    <a:pt x="0" y="287"/>
                  </a:cubicBezTo>
                  <a:cubicBezTo>
                    <a:pt x="0" y="288"/>
                    <a:pt x="0" y="288"/>
                    <a:pt x="0" y="288"/>
                  </a:cubicBezTo>
                  <a:cubicBezTo>
                    <a:pt x="0" y="288"/>
                    <a:pt x="0" y="288"/>
                    <a:pt x="0" y="288"/>
                  </a:cubicBezTo>
                  <a:cubicBezTo>
                    <a:pt x="0" y="288"/>
                    <a:pt x="0" y="288"/>
                    <a:pt x="0" y="288"/>
                  </a:cubicBezTo>
                  <a:cubicBezTo>
                    <a:pt x="0" y="288"/>
                    <a:pt x="0" y="288"/>
                    <a:pt x="0" y="288"/>
                  </a:cubicBezTo>
                  <a:cubicBezTo>
                    <a:pt x="0" y="288"/>
                    <a:pt x="0" y="288"/>
                    <a:pt x="0" y="288"/>
                  </a:cubicBezTo>
                  <a:cubicBezTo>
                    <a:pt x="0" y="288"/>
                    <a:pt x="0" y="288"/>
                    <a:pt x="0" y="288"/>
                  </a:cubicBezTo>
                  <a:cubicBezTo>
                    <a:pt x="0" y="288"/>
                    <a:pt x="0" y="289"/>
                    <a:pt x="0" y="289"/>
                  </a:cubicBezTo>
                  <a:cubicBezTo>
                    <a:pt x="0" y="289"/>
                    <a:pt x="0" y="289"/>
                    <a:pt x="0" y="289"/>
                  </a:cubicBezTo>
                  <a:cubicBezTo>
                    <a:pt x="0" y="289"/>
                    <a:pt x="0" y="289"/>
                    <a:pt x="0" y="289"/>
                  </a:cubicBezTo>
                  <a:cubicBezTo>
                    <a:pt x="0" y="289"/>
                    <a:pt x="0" y="289"/>
                    <a:pt x="0" y="289"/>
                  </a:cubicBezTo>
                  <a:cubicBezTo>
                    <a:pt x="0" y="289"/>
                    <a:pt x="0" y="289"/>
                    <a:pt x="0" y="289"/>
                  </a:cubicBezTo>
                  <a:cubicBezTo>
                    <a:pt x="0" y="289"/>
                    <a:pt x="0" y="289"/>
                    <a:pt x="0" y="289"/>
                  </a:cubicBezTo>
                  <a:cubicBezTo>
                    <a:pt x="0" y="289"/>
                    <a:pt x="0" y="290"/>
                    <a:pt x="0" y="290"/>
                  </a:cubicBezTo>
                  <a:cubicBezTo>
                    <a:pt x="0" y="290"/>
                    <a:pt x="0" y="290"/>
                    <a:pt x="0" y="290"/>
                  </a:cubicBezTo>
                  <a:cubicBezTo>
                    <a:pt x="0" y="290"/>
                    <a:pt x="0" y="290"/>
                    <a:pt x="0" y="290"/>
                  </a:cubicBezTo>
                  <a:cubicBezTo>
                    <a:pt x="0" y="290"/>
                    <a:pt x="0" y="290"/>
                    <a:pt x="0" y="290"/>
                  </a:cubicBezTo>
                  <a:cubicBezTo>
                    <a:pt x="0" y="290"/>
                    <a:pt x="0" y="290"/>
                    <a:pt x="0" y="290"/>
                  </a:cubicBezTo>
                  <a:cubicBezTo>
                    <a:pt x="0" y="290"/>
                    <a:pt x="0" y="290"/>
                    <a:pt x="0" y="290"/>
                  </a:cubicBezTo>
                  <a:cubicBezTo>
                    <a:pt x="0" y="290"/>
                    <a:pt x="0" y="290"/>
                    <a:pt x="0" y="291"/>
                  </a:cubicBezTo>
                  <a:cubicBezTo>
                    <a:pt x="0" y="291"/>
                    <a:pt x="0" y="291"/>
                    <a:pt x="0" y="291"/>
                  </a:cubicBezTo>
                  <a:cubicBezTo>
                    <a:pt x="0" y="291"/>
                    <a:pt x="0" y="291"/>
                    <a:pt x="0" y="291"/>
                  </a:cubicBezTo>
                  <a:cubicBezTo>
                    <a:pt x="0" y="291"/>
                    <a:pt x="0" y="291"/>
                    <a:pt x="0" y="291"/>
                  </a:cubicBezTo>
                  <a:cubicBezTo>
                    <a:pt x="0" y="291"/>
                    <a:pt x="0" y="291"/>
                    <a:pt x="0" y="291"/>
                  </a:cubicBezTo>
                  <a:cubicBezTo>
                    <a:pt x="0" y="291"/>
                    <a:pt x="0" y="291"/>
                    <a:pt x="0" y="291"/>
                  </a:cubicBezTo>
                  <a:cubicBezTo>
                    <a:pt x="0" y="291"/>
                    <a:pt x="0" y="291"/>
                    <a:pt x="0" y="291"/>
                  </a:cubicBezTo>
                  <a:cubicBezTo>
                    <a:pt x="0" y="292"/>
                    <a:pt x="0" y="292"/>
                    <a:pt x="0" y="292"/>
                  </a:cubicBezTo>
                  <a:cubicBezTo>
                    <a:pt x="0" y="292"/>
                    <a:pt x="0" y="292"/>
                    <a:pt x="0" y="292"/>
                  </a:cubicBezTo>
                  <a:cubicBezTo>
                    <a:pt x="0" y="292"/>
                    <a:pt x="0" y="292"/>
                    <a:pt x="0" y="292"/>
                  </a:cubicBezTo>
                  <a:cubicBezTo>
                    <a:pt x="0" y="292"/>
                    <a:pt x="0" y="292"/>
                    <a:pt x="0" y="292"/>
                  </a:cubicBezTo>
                  <a:cubicBezTo>
                    <a:pt x="0" y="292"/>
                    <a:pt x="0" y="292"/>
                    <a:pt x="0" y="292"/>
                  </a:cubicBezTo>
                  <a:cubicBezTo>
                    <a:pt x="0" y="292"/>
                    <a:pt x="0" y="292"/>
                    <a:pt x="0" y="292"/>
                  </a:cubicBezTo>
                  <a:cubicBezTo>
                    <a:pt x="0" y="293"/>
                    <a:pt x="0" y="293"/>
                    <a:pt x="0" y="293"/>
                  </a:cubicBezTo>
                  <a:cubicBezTo>
                    <a:pt x="0" y="293"/>
                    <a:pt x="0" y="293"/>
                    <a:pt x="0" y="293"/>
                  </a:cubicBezTo>
                  <a:cubicBezTo>
                    <a:pt x="0" y="293"/>
                    <a:pt x="0" y="293"/>
                    <a:pt x="0" y="293"/>
                  </a:cubicBezTo>
                  <a:cubicBezTo>
                    <a:pt x="0" y="293"/>
                    <a:pt x="0" y="293"/>
                    <a:pt x="0" y="293"/>
                  </a:cubicBezTo>
                  <a:cubicBezTo>
                    <a:pt x="0" y="293"/>
                    <a:pt x="0" y="293"/>
                    <a:pt x="0" y="293"/>
                  </a:cubicBezTo>
                  <a:cubicBezTo>
                    <a:pt x="0" y="293"/>
                    <a:pt x="0" y="293"/>
                    <a:pt x="0" y="293"/>
                  </a:cubicBezTo>
                  <a:cubicBezTo>
                    <a:pt x="0" y="293"/>
                    <a:pt x="0" y="294"/>
                    <a:pt x="0" y="294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0" y="294"/>
                    <a:pt x="0" y="294"/>
                    <a:pt x="0" y="295"/>
                  </a:cubicBezTo>
                  <a:cubicBezTo>
                    <a:pt x="0" y="295"/>
                    <a:pt x="0" y="295"/>
                    <a:pt x="0" y="295"/>
                  </a:cubicBezTo>
                  <a:cubicBezTo>
                    <a:pt x="0" y="295"/>
                    <a:pt x="0" y="295"/>
                    <a:pt x="0" y="295"/>
                  </a:cubicBezTo>
                  <a:cubicBezTo>
                    <a:pt x="0" y="295"/>
                    <a:pt x="0" y="295"/>
                    <a:pt x="0" y="295"/>
                  </a:cubicBezTo>
                  <a:cubicBezTo>
                    <a:pt x="0" y="295"/>
                    <a:pt x="0" y="295"/>
                    <a:pt x="0" y="295"/>
                  </a:cubicBezTo>
                  <a:cubicBezTo>
                    <a:pt x="0" y="295"/>
                    <a:pt x="0" y="295"/>
                    <a:pt x="0" y="295"/>
                  </a:cubicBezTo>
                  <a:cubicBezTo>
                    <a:pt x="0" y="295"/>
                    <a:pt x="0" y="295"/>
                    <a:pt x="0" y="295"/>
                  </a:cubicBezTo>
                  <a:cubicBezTo>
                    <a:pt x="0" y="296"/>
                    <a:pt x="0" y="296"/>
                    <a:pt x="0" y="296"/>
                  </a:cubicBezTo>
                  <a:cubicBezTo>
                    <a:pt x="0" y="296"/>
                    <a:pt x="0" y="296"/>
                    <a:pt x="0" y="296"/>
                  </a:cubicBezTo>
                  <a:cubicBezTo>
                    <a:pt x="0" y="296"/>
                    <a:pt x="0" y="296"/>
                    <a:pt x="0" y="296"/>
                  </a:cubicBezTo>
                  <a:cubicBezTo>
                    <a:pt x="0" y="296"/>
                    <a:pt x="0" y="296"/>
                    <a:pt x="0" y="296"/>
                  </a:cubicBezTo>
                  <a:cubicBezTo>
                    <a:pt x="0" y="296"/>
                    <a:pt x="0" y="296"/>
                    <a:pt x="0" y="296"/>
                  </a:cubicBezTo>
                  <a:cubicBezTo>
                    <a:pt x="0" y="296"/>
                    <a:pt x="0" y="296"/>
                    <a:pt x="0" y="296"/>
                  </a:cubicBezTo>
                  <a:cubicBezTo>
                    <a:pt x="0" y="296"/>
                    <a:pt x="0" y="297"/>
                    <a:pt x="0" y="297"/>
                  </a:cubicBezTo>
                  <a:cubicBezTo>
                    <a:pt x="0" y="297"/>
                    <a:pt x="0" y="297"/>
                    <a:pt x="0" y="297"/>
                  </a:cubicBezTo>
                  <a:cubicBezTo>
                    <a:pt x="0" y="297"/>
                    <a:pt x="0" y="297"/>
                    <a:pt x="0" y="297"/>
                  </a:cubicBezTo>
                  <a:cubicBezTo>
                    <a:pt x="0" y="297"/>
                    <a:pt x="0" y="297"/>
                    <a:pt x="0" y="297"/>
                  </a:cubicBezTo>
                  <a:cubicBezTo>
                    <a:pt x="0" y="297"/>
                    <a:pt x="0" y="297"/>
                    <a:pt x="0" y="297"/>
                  </a:cubicBezTo>
                  <a:cubicBezTo>
                    <a:pt x="0" y="297"/>
                    <a:pt x="0" y="297"/>
                    <a:pt x="0" y="297"/>
                  </a:cubicBezTo>
                  <a:cubicBezTo>
                    <a:pt x="0" y="297"/>
                    <a:pt x="0" y="298"/>
                    <a:pt x="0" y="298"/>
                  </a:cubicBezTo>
                  <a:cubicBezTo>
                    <a:pt x="0" y="298"/>
                    <a:pt x="0" y="298"/>
                    <a:pt x="0" y="298"/>
                  </a:cubicBezTo>
                  <a:cubicBezTo>
                    <a:pt x="0" y="298"/>
                    <a:pt x="0" y="298"/>
                    <a:pt x="0" y="298"/>
                  </a:cubicBezTo>
                  <a:cubicBezTo>
                    <a:pt x="0" y="298"/>
                    <a:pt x="0" y="298"/>
                    <a:pt x="0" y="298"/>
                  </a:cubicBezTo>
                  <a:cubicBezTo>
                    <a:pt x="0" y="298"/>
                    <a:pt x="0" y="298"/>
                    <a:pt x="0" y="298"/>
                  </a:cubicBezTo>
                  <a:cubicBezTo>
                    <a:pt x="0" y="298"/>
                    <a:pt x="0" y="298"/>
                    <a:pt x="0" y="298"/>
                  </a:cubicBezTo>
                  <a:cubicBezTo>
                    <a:pt x="0" y="298"/>
                    <a:pt x="0" y="298"/>
                    <a:pt x="0" y="299"/>
                  </a:cubicBezTo>
                  <a:cubicBezTo>
                    <a:pt x="0" y="299"/>
                    <a:pt x="0" y="299"/>
                    <a:pt x="0" y="299"/>
                  </a:cubicBezTo>
                  <a:cubicBezTo>
                    <a:pt x="0" y="299"/>
                    <a:pt x="0" y="299"/>
                    <a:pt x="0" y="299"/>
                  </a:cubicBezTo>
                  <a:cubicBezTo>
                    <a:pt x="0" y="299"/>
                    <a:pt x="0" y="299"/>
                    <a:pt x="0" y="299"/>
                  </a:cubicBezTo>
                  <a:cubicBezTo>
                    <a:pt x="0" y="299"/>
                    <a:pt x="0" y="299"/>
                    <a:pt x="0" y="299"/>
                  </a:cubicBezTo>
                  <a:cubicBezTo>
                    <a:pt x="0" y="299"/>
                    <a:pt x="0" y="299"/>
                    <a:pt x="0" y="299"/>
                  </a:cubicBezTo>
                  <a:cubicBezTo>
                    <a:pt x="0" y="299"/>
                    <a:pt x="0" y="299"/>
                    <a:pt x="0" y="299"/>
                  </a:cubicBezTo>
                  <a:cubicBezTo>
                    <a:pt x="0" y="300"/>
                    <a:pt x="0" y="300"/>
                    <a:pt x="0" y="300"/>
                  </a:cubicBezTo>
                  <a:cubicBezTo>
                    <a:pt x="0" y="300"/>
                    <a:pt x="0" y="300"/>
                    <a:pt x="0" y="300"/>
                  </a:cubicBezTo>
                  <a:cubicBezTo>
                    <a:pt x="0" y="300"/>
                    <a:pt x="0" y="300"/>
                    <a:pt x="0" y="300"/>
                  </a:cubicBezTo>
                  <a:cubicBezTo>
                    <a:pt x="0" y="300"/>
                    <a:pt x="0" y="300"/>
                    <a:pt x="0" y="300"/>
                  </a:cubicBezTo>
                  <a:cubicBezTo>
                    <a:pt x="0" y="300"/>
                    <a:pt x="0" y="300"/>
                    <a:pt x="0" y="300"/>
                  </a:cubicBezTo>
                  <a:cubicBezTo>
                    <a:pt x="0" y="300"/>
                    <a:pt x="0" y="300"/>
                    <a:pt x="0" y="300"/>
                  </a:cubicBezTo>
                  <a:cubicBezTo>
                    <a:pt x="0" y="301"/>
                    <a:pt x="0" y="301"/>
                    <a:pt x="0" y="301"/>
                  </a:cubicBezTo>
                  <a:cubicBezTo>
                    <a:pt x="0" y="301"/>
                    <a:pt x="0" y="301"/>
                    <a:pt x="0" y="301"/>
                  </a:cubicBezTo>
                  <a:cubicBezTo>
                    <a:pt x="0" y="301"/>
                    <a:pt x="0" y="301"/>
                    <a:pt x="0" y="301"/>
                  </a:cubicBezTo>
                  <a:cubicBezTo>
                    <a:pt x="0" y="301"/>
                    <a:pt x="0" y="301"/>
                    <a:pt x="0" y="301"/>
                  </a:cubicBezTo>
                  <a:cubicBezTo>
                    <a:pt x="0" y="301"/>
                    <a:pt x="0" y="301"/>
                    <a:pt x="0" y="301"/>
                  </a:cubicBezTo>
                  <a:cubicBezTo>
                    <a:pt x="0" y="301"/>
                    <a:pt x="0" y="301"/>
                    <a:pt x="0" y="301"/>
                  </a:cubicBezTo>
                  <a:cubicBezTo>
                    <a:pt x="0" y="301"/>
                    <a:pt x="0" y="302"/>
                    <a:pt x="0" y="30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0" y="302"/>
                    <a:pt x="0" y="302"/>
                    <a:pt x="0" y="303"/>
                  </a:cubicBezTo>
                  <a:cubicBezTo>
                    <a:pt x="0" y="303"/>
                    <a:pt x="0" y="303"/>
                    <a:pt x="0" y="303"/>
                  </a:cubicBezTo>
                  <a:cubicBezTo>
                    <a:pt x="0" y="303"/>
                    <a:pt x="0" y="303"/>
                    <a:pt x="0" y="303"/>
                  </a:cubicBezTo>
                  <a:cubicBezTo>
                    <a:pt x="0" y="303"/>
                    <a:pt x="0" y="303"/>
                    <a:pt x="0" y="303"/>
                  </a:cubicBezTo>
                  <a:cubicBezTo>
                    <a:pt x="0" y="303"/>
                    <a:pt x="0" y="303"/>
                    <a:pt x="0" y="303"/>
                  </a:cubicBezTo>
                  <a:cubicBezTo>
                    <a:pt x="0" y="303"/>
                    <a:pt x="0" y="303"/>
                    <a:pt x="0" y="303"/>
                  </a:cubicBezTo>
                  <a:cubicBezTo>
                    <a:pt x="0" y="303"/>
                    <a:pt x="0" y="303"/>
                    <a:pt x="0" y="303"/>
                  </a:cubicBezTo>
                  <a:cubicBezTo>
                    <a:pt x="0" y="304"/>
                    <a:pt x="0" y="304"/>
                    <a:pt x="0" y="304"/>
                  </a:cubicBezTo>
                  <a:cubicBezTo>
                    <a:pt x="0" y="304"/>
                    <a:pt x="0" y="304"/>
                    <a:pt x="0" y="304"/>
                  </a:cubicBezTo>
                  <a:cubicBezTo>
                    <a:pt x="0" y="304"/>
                    <a:pt x="0" y="304"/>
                    <a:pt x="0" y="304"/>
                  </a:cubicBezTo>
                  <a:cubicBezTo>
                    <a:pt x="0" y="304"/>
                    <a:pt x="0" y="304"/>
                    <a:pt x="0" y="304"/>
                  </a:cubicBezTo>
                  <a:cubicBezTo>
                    <a:pt x="0" y="304"/>
                    <a:pt x="0" y="304"/>
                    <a:pt x="0" y="304"/>
                  </a:cubicBezTo>
                  <a:cubicBezTo>
                    <a:pt x="0" y="304"/>
                    <a:pt x="0" y="304"/>
                    <a:pt x="0" y="304"/>
                  </a:cubicBezTo>
                  <a:cubicBezTo>
                    <a:pt x="0" y="305"/>
                    <a:pt x="0" y="305"/>
                    <a:pt x="0" y="305"/>
                  </a:cubicBezTo>
                  <a:cubicBezTo>
                    <a:pt x="0" y="305"/>
                    <a:pt x="0" y="305"/>
                    <a:pt x="0" y="305"/>
                  </a:cubicBezTo>
                  <a:cubicBezTo>
                    <a:pt x="0" y="305"/>
                    <a:pt x="0" y="305"/>
                    <a:pt x="0" y="305"/>
                  </a:cubicBezTo>
                  <a:cubicBezTo>
                    <a:pt x="0" y="305"/>
                    <a:pt x="0" y="305"/>
                    <a:pt x="0" y="305"/>
                  </a:cubicBezTo>
                  <a:cubicBezTo>
                    <a:pt x="0" y="305"/>
                    <a:pt x="0" y="305"/>
                    <a:pt x="0" y="305"/>
                  </a:cubicBezTo>
                  <a:cubicBezTo>
                    <a:pt x="0" y="305"/>
                    <a:pt x="0" y="305"/>
                    <a:pt x="0" y="305"/>
                  </a:cubicBezTo>
                  <a:cubicBezTo>
                    <a:pt x="0" y="305"/>
                    <a:pt x="0" y="306"/>
                    <a:pt x="0" y="306"/>
                  </a:cubicBezTo>
                  <a:cubicBezTo>
                    <a:pt x="0" y="306"/>
                    <a:pt x="0" y="306"/>
                    <a:pt x="0" y="306"/>
                  </a:cubicBezTo>
                  <a:cubicBezTo>
                    <a:pt x="0" y="306"/>
                    <a:pt x="0" y="306"/>
                    <a:pt x="0" y="306"/>
                  </a:cubicBezTo>
                  <a:cubicBezTo>
                    <a:pt x="0" y="306"/>
                    <a:pt x="0" y="306"/>
                    <a:pt x="0" y="306"/>
                  </a:cubicBezTo>
                  <a:cubicBezTo>
                    <a:pt x="0" y="306"/>
                    <a:pt x="0" y="306"/>
                    <a:pt x="0" y="306"/>
                  </a:cubicBezTo>
                  <a:cubicBezTo>
                    <a:pt x="0" y="306"/>
                    <a:pt x="0" y="306"/>
                    <a:pt x="0" y="306"/>
                  </a:cubicBezTo>
                  <a:cubicBezTo>
                    <a:pt x="0" y="306"/>
                    <a:pt x="0" y="306"/>
                    <a:pt x="0" y="307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0" y="309"/>
                    <a:pt x="0" y="309"/>
                    <a:pt x="0" y="309"/>
                  </a:cubicBezTo>
                  <a:cubicBezTo>
                    <a:pt x="0" y="309"/>
                    <a:pt x="0" y="309"/>
                    <a:pt x="0" y="309"/>
                  </a:cubicBezTo>
                  <a:cubicBezTo>
                    <a:pt x="0" y="309"/>
                    <a:pt x="0" y="309"/>
                    <a:pt x="0" y="309"/>
                  </a:cubicBezTo>
                  <a:cubicBezTo>
                    <a:pt x="0" y="309"/>
                    <a:pt x="0" y="309"/>
                    <a:pt x="0" y="309"/>
                  </a:cubicBezTo>
                  <a:cubicBezTo>
                    <a:pt x="0" y="309"/>
                    <a:pt x="0" y="309"/>
                    <a:pt x="0" y="309"/>
                  </a:cubicBezTo>
                  <a:cubicBezTo>
                    <a:pt x="0" y="309"/>
                    <a:pt x="0" y="309"/>
                    <a:pt x="0" y="309"/>
                  </a:cubicBezTo>
                  <a:cubicBezTo>
                    <a:pt x="0" y="309"/>
                    <a:pt x="0" y="310"/>
                    <a:pt x="0" y="310"/>
                  </a:cubicBezTo>
                  <a:cubicBezTo>
                    <a:pt x="0" y="310"/>
                    <a:pt x="0" y="310"/>
                    <a:pt x="0" y="310"/>
                  </a:cubicBezTo>
                  <a:cubicBezTo>
                    <a:pt x="0" y="310"/>
                    <a:pt x="0" y="310"/>
                    <a:pt x="0" y="310"/>
                  </a:cubicBezTo>
                  <a:cubicBezTo>
                    <a:pt x="0" y="310"/>
                    <a:pt x="0" y="310"/>
                    <a:pt x="0" y="310"/>
                  </a:cubicBezTo>
                  <a:cubicBezTo>
                    <a:pt x="0" y="310"/>
                    <a:pt x="0" y="310"/>
                    <a:pt x="0" y="310"/>
                  </a:cubicBezTo>
                  <a:cubicBezTo>
                    <a:pt x="0" y="310"/>
                    <a:pt x="0" y="310"/>
                    <a:pt x="0" y="310"/>
                  </a:cubicBezTo>
                  <a:cubicBezTo>
                    <a:pt x="0" y="310"/>
                    <a:pt x="0" y="310"/>
                    <a:pt x="0" y="311"/>
                  </a:cubicBezTo>
                  <a:cubicBezTo>
                    <a:pt x="0" y="311"/>
                    <a:pt x="0" y="311"/>
                    <a:pt x="0" y="311"/>
                  </a:cubicBezTo>
                  <a:cubicBezTo>
                    <a:pt x="0" y="311"/>
                    <a:pt x="0" y="311"/>
                    <a:pt x="0" y="311"/>
                  </a:cubicBezTo>
                  <a:cubicBezTo>
                    <a:pt x="0" y="311"/>
                    <a:pt x="0" y="311"/>
                    <a:pt x="0" y="311"/>
                  </a:cubicBezTo>
                  <a:cubicBezTo>
                    <a:pt x="0" y="311"/>
                    <a:pt x="0" y="311"/>
                    <a:pt x="0" y="311"/>
                  </a:cubicBezTo>
                  <a:cubicBezTo>
                    <a:pt x="0" y="311"/>
                    <a:pt x="0" y="311"/>
                    <a:pt x="0" y="311"/>
                  </a:cubicBezTo>
                  <a:cubicBezTo>
                    <a:pt x="0" y="311"/>
                    <a:pt x="0" y="311"/>
                    <a:pt x="0" y="311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6"/>
                    <a:pt x="2" y="320"/>
                    <a:pt x="7" y="323"/>
                  </a:cubicBezTo>
                  <a:cubicBezTo>
                    <a:pt x="273" y="476"/>
                    <a:pt x="273" y="476"/>
                    <a:pt x="273" y="476"/>
                  </a:cubicBezTo>
                  <a:cubicBezTo>
                    <a:pt x="283" y="482"/>
                    <a:pt x="299" y="482"/>
                    <a:pt x="309" y="476"/>
                  </a:cubicBezTo>
                  <a:cubicBezTo>
                    <a:pt x="575" y="323"/>
                    <a:pt x="575" y="323"/>
                    <a:pt x="575" y="323"/>
                  </a:cubicBezTo>
                  <a:cubicBezTo>
                    <a:pt x="580" y="320"/>
                    <a:pt x="583" y="316"/>
                    <a:pt x="583" y="312"/>
                  </a:cubicBezTo>
                  <a:cubicBezTo>
                    <a:pt x="583" y="312"/>
                    <a:pt x="583" y="312"/>
                    <a:pt x="583" y="312"/>
                  </a:cubicBezTo>
                  <a:cubicBezTo>
                    <a:pt x="583" y="312"/>
                    <a:pt x="583" y="312"/>
                    <a:pt x="583" y="312"/>
                  </a:cubicBezTo>
                  <a:cubicBezTo>
                    <a:pt x="583" y="312"/>
                    <a:pt x="583" y="312"/>
                    <a:pt x="583" y="312"/>
                  </a:cubicBezTo>
                  <a:cubicBezTo>
                    <a:pt x="583" y="312"/>
                    <a:pt x="583" y="312"/>
                    <a:pt x="583" y="311"/>
                  </a:cubicBezTo>
                  <a:cubicBezTo>
                    <a:pt x="583" y="311"/>
                    <a:pt x="583" y="311"/>
                    <a:pt x="583" y="311"/>
                  </a:cubicBezTo>
                  <a:cubicBezTo>
                    <a:pt x="583" y="311"/>
                    <a:pt x="583" y="311"/>
                    <a:pt x="583" y="311"/>
                  </a:cubicBezTo>
                  <a:cubicBezTo>
                    <a:pt x="583" y="311"/>
                    <a:pt x="583" y="311"/>
                    <a:pt x="583" y="311"/>
                  </a:cubicBezTo>
                  <a:cubicBezTo>
                    <a:pt x="583" y="311"/>
                    <a:pt x="583" y="311"/>
                    <a:pt x="583" y="311"/>
                  </a:cubicBezTo>
                  <a:cubicBezTo>
                    <a:pt x="583" y="311"/>
                    <a:pt x="583" y="311"/>
                    <a:pt x="583" y="311"/>
                  </a:cubicBezTo>
                  <a:cubicBezTo>
                    <a:pt x="583" y="311"/>
                    <a:pt x="583" y="311"/>
                    <a:pt x="583" y="311"/>
                  </a:cubicBezTo>
                  <a:cubicBezTo>
                    <a:pt x="583" y="310"/>
                    <a:pt x="583" y="310"/>
                    <a:pt x="583" y="310"/>
                  </a:cubicBezTo>
                  <a:cubicBezTo>
                    <a:pt x="583" y="310"/>
                    <a:pt x="583" y="310"/>
                    <a:pt x="583" y="310"/>
                  </a:cubicBezTo>
                  <a:cubicBezTo>
                    <a:pt x="583" y="310"/>
                    <a:pt x="583" y="310"/>
                    <a:pt x="583" y="310"/>
                  </a:cubicBezTo>
                  <a:cubicBezTo>
                    <a:pt x="583" y="310"/>
                    <a:pt x="583" y="310"/>
                    <a:pt x="583" y="310"/>
                  </a:cubicBezTo>
                  <a:cubicBezTo>
                    <a:pt x="583" y="310"/>
                    <a:pt x="583" y="310"/>
                    <a:pt x="583" y="310"/>
                  </a:cubicBezTo>
                  <a:cubicBezTo>
                    <a:pt x="583" y="310"/>
                    <a:pt x="583" y="310"/>
                    <a:pt x="583" y="310"/>
                  </a:cubicBezTo>
                  <a:cubicBezTo>
                    <a:pt x="583" y="310"/>
                    <a:pt x="583" y="309"/>
                    <a:pt x="583" y="309"/>
                  </a:cubicBezTo>
                  <a:cubicBezTo>
                    <a:pt x="583" y="309"/>
                    <a:pt x="583" y="309"/>
                    <a:pt x="583" y="309"/>
                  </a:cubicBezTo>
                  <a:cubicBezTo>
                    <a:pt x="583" y="309"/>
                    <a:pt x="583" y="309"/>
                    <a:pt x="583" y="309"/>
                  </a:cubicBezTo>
                  <a:cubicBezTo>
                    <a:pt x="583" y="309"/>
                    <a:pt x="583" y="309"/>
                    <a:pt x="583" y="309"/>
                  </a:cubicBezTo>
                  <a:cubicBezTo>
                    <a:pt x="583" y="309"/>
                    <a:pt x="583" y="309"/>
                    <a:pt x="583" y="309"/>
                  </a:cubicBezTo>
                  <a:cubicBezTo>
                    <a:pt x="583" y="309"/>
                    <a:pt x="583" y="309"/>
                    <a:pt x="583" y="309"/>
                  </a:cubicBezTo>
                  <a:cubicBezTo>
                    <a:pt x="583" y="309"/>
                    <a:pt x="583" y="309"/>
                    <a:pt x="583" y="308"/>
                  </a:cubicBezTo>
                  <a:cubicBezTo>
                    <a:pt x="583" y="308"/>
                    <a:pt x="583" y="308"/>
                    <a:pt x="583" y="308"/>
                  </a:cubicBezTo>
                  <a:cubicBezTo>
                    <a:pt x="583" y="308"/>
                    <a:pt x="583" y="308"/>
                    <a:pt x="583" y="308"/>
                  </a:cubicBezTo>
                  <a:cubicBezTo>
                    <a:pt x="583" y="308"/>
                    <a:pt x="583" y="308"/>
                    <a:pt x="583" y="308"/>
                  </a:cubicBezTo>
                  <a:cubicBezTo>
                    <a:pt x="583" y="308"/>
                    <a:pt x="583" y="308"/>
                    <a:pt x="583" y="308"/>
                  </a:cubicBezTo>
                  <a:cubicBezTo>
                    <a:pt x="583" y="308"/>
                    <a:pt x="583" y="308"/>
                    <a:pt x="583" y="308"/>
                  </a:cubicBezTo>
                  <a:cubicBezTo>
                    <a:pt x="583" y="308"/>
                    <a:pt x="583" y="308"/>
                    <a:pt x="583" y="307"/>
                  </a:cubicBezTo>
                  <a:cubicBezTo>
                    <a:pt x="583" y="307"/>
                    <a:pt x="583" y="307"/>
                    <a:pt x="583" y="307"/>
                  </a:cubicBezTo>
                  <a:cubicBezTo>
                    <a:pt x="583" y="307"/>
                    <a:pt x="583" y="307"/>
                    <a:pt x="583" y="307"/>
                  </a:cubicBezTo>
                  <a:cubicBezTo>
                    <a:pt x="583" y="307"/>
                    <a:pt x="583" y="307"/>
                    <a:pt x="583" y="307"/>
                  </a:cubicBezTo>
                  <a:cubicBezTo>
                    <a:pt x="583" y="307"/>
                    <a:pt x="583" y="307"/>
                    <a:pt x="583" y="307"/>
                  </a:cubicBezTo>
                  <a:cubicBezTo>
                    <a:pt x="583" y="307"/>
                    <a:pt x="583" y="307"/>
                    <a:pt x="583" y="307"/>
                  </a:cubicBezTo>
                  <a:cubicBezTo>
                    <a:pt x="583" y="307"/>
                    <a:pt x="583" y="307"/>
                    <a:pt x="583" y="307"/>
                  </a:cubicBezTo>
                  <a:cubicBezTo>
                    <a:pt x="583" y="306"/>
                    <a:pt x="583" y="306"/>
                    <a:pt x="583" y="306"/>
                  </a:cubicBezTo>
                  <a:cubicBezTo>
                    <a:pt x="583" y="306"/>
                    <a:pt x="583" y="306"/>
                    <a:pt x="583" y="306"/>
                  </a:cubicBezTo>
                  <a:cubicBezTo>
                    <a:pt x="583" y="306"/>
                    <a:pt x="583" y="306"/>
                    <a:pt x="583" y="306"/>
                  </a:cubicBezTo>
                  <a:cubicBezTo>
                    <a:pt x="583" y="306"/>
                    <a:pt x="583" y="306"/>
                    <a:pt x="583" y="306"/>
                  </a:cubicBezTo>
                  <a:cubicBezTo>
                    <a:pt x="583" y="306"/>
                    <a:pt x="583" y="306"/>
                    <a:pt x="583" y="306"/>
                  </a:cubicBezTo>
                  <a:cubicBezTo>
                    <a:pt x="583" y="306"/>
                    <a:pt x="583" y="306"/>
                    <a:pt x="583" y="306"/>
                  </a:cubicBezTo>
                  <a:cubicBezTo>
                    <a:pt x="583" y="306"/>
                    <a:pt x="583" y="305"/>
                    <a:pt x="583" y="305"/>
                  </a:cubicBezTo>
                  <a:cubicBezTo>
                    <a:pt x="583" y="305"/>
                    <a:pt x="583" y="305"/>
                    <a:pt x="583" y="305"/>
                  </a:cubicBezTo>
                  <a:cubicBezTo>
                    <a:pt x="583" y="305"/>
                    <a:pt x="583" y="305"/>
                    <a:pt x="583" y="305"/>
                  </a:cubicBezTo>
                  <a:cubicBezTo>
                    <a:pt x="583" y="305"/>
                    <a:pt x="583" y="305"/>
                    <a:pt x="583" y="305"/>
                  </a:cubicBezTo>
                  <a:cubicBezTo>
                    <a:pt x="583" y="305"/>
                    <a:pt x="583" y="305"/>
                    <a:pt x="583" y="305"/>
                  </a:cubicBezTo>
                  <a:cubicBezTo>
                    <a:pt x="583" y="305"/>
                    <a:pt x="583" y="305"/>
                    <a:pt x="583" y="305"/>
                  </a:cubicBezTo>
                  <a:cubicBezTo>
                    <a:pt x="583" y="305"/>
                    <a:pt x="583" y="305"/>
                    <a:pt x="583" y="304"/>
                  </a:cubicBezTo>
                  <a:cubicBezTo>
                    <a:pt x="583" y="304"/>
                    <a:pt x="583" y="304"/>
                    <a:pt x="583" y="304"/>
                  </a:cubicBezTo>
                  <a:cubicBezTo>
                    <a:pt x="583" y="304"/>
                    <a:pt x="583" y="304"/>
                    <a:pt x="583" y="304"/>
                  </a:cubicBezTo>
                  <a:cubicBezTo>
                    <a:pt x="583" y="304"/>
                    <a:pt x="583" y="304"/>
                    <a:pt x="583" y="304"/>
                  </a:cubicBezTo>
                  <a:cubicBezTo>
                    <a:pt x="583" y="304"/>
                    <a:pt x="583" y="304"/>
                    <a:pt x="583" y="304"/>
                  </a:cubicBezTo>
                  <a:cubicBezTo>
                    <a:pt x="583" y="304"/>
                    <a:pt x="583" y="304"/>
                    <a:pt x="583" y="304"/>
                  </a:cubicBezTo>
                  <a:cubicBezTo>
                    <a:pt x="583" y="304"/>
                    <a:pt x="583" y="304"/>
                    <a:pt x="583" y="303"/>
                  </a:cubicBezTo>
                  <a:cubicBezTo>
                    <a:pt x="583" y="303"/>
                    <a:pt x="583" y="303"/>
                    <a:pt x="583" y="303"/>
                  </a:cubicBezTo>
                  <a:cubicBezTo>
                    <a:pt x="583" y="303"/>
                    <a:pt x="583" y="303"/>
                    <a:pt x="583" y="303"/>
                  </a:cubicBezTo>
                  <a:cubicBezTo>
                    <a:pt x="583" y="303"/>
                    <a:pt x="583" y="303"/>
                    <a:pt x="583" y="303"/>
                  </a:cubicBezTo>
                  <a:cubicBezTo>
                    <a:pt x="583" y="303"/>
                    <a:pt x="583" y="303"/>
                    <a:pt x="583" y="303"/>
                  </a:cubicBezTo>
                  <a:cubicBezTo>
                    <a:pt x="583" y="303"/>
                    <a:pt x="583" y="303"/>
                    <a:pt x="583" y="303"/>
                  </a:cubicBezTo>
                  <a:cubicBezTo>
                    <a:pt x="583" y="303"/>
                    <a:pt x="583" y="303"/>
                    <a:pt x="583" y="303"/>
                  </a:cubicBezTo>
                  <a:cubicBezTo>
                    <a:pt x="583" y="302"/>
                    <a:pt x="583" y="302"/>
                    <a:pt x="583" y="302"/>
                  </a:cubicBezTo>
                  <a:cubicBezTo>
                    <a:pt x="583" y="302"/>
                    <a:pt x="583" y="302"/>
                    <a:pt x="583" y="302"/>
                  </a:cubicBezTo>
                  <a:cubicBezTo>
                    <a:pt x="583" y="302"/>
                    <a:pt x="583" y="302"/>
                    <a:pt x="583" y="302"/>
                  </a:cubicBezTo>
                  <a:cubicBezTo>
                    <a:pt x="583" y="302"/>
                    <a:pt x="583" y="302"/>
                    <a:pt x="583" y="302"/>
                  </a:cubicBezTo>
                  <a:cubicBezTo>
                    <a:pt x="583" y="302"/>
                    <a:pt x="583" y="302"/>
                    <a:pt x="583" y="302"/>
                  </a:cubicBezTo>
                  <a:cubicBezTo>
                    <a:pt x="583" y="302"/>
                    <a:pt x="583" y="302"/>
                    <a:pt x="583" y="302"/>
                  </a:cubicBezTo>
                  <a:cubicBezTo>
                    <a:pt x="583" y="302"/>
                    <a:pt x="583" y="301"/>
                    <a:pt x="583" y="301"/>
                  </a:cubicBezTo>
                  <a:cubicBezTo>
                    <a:pt x="583" y="301"/>
                    <a:pt x="583" y="301"/>
                    <a:pt x="583" y="301"/>
                  </a:cubicBezTo>
                  <a:cubicBezTo>
                    <a:pt x="583" y="301"/>
                    <a:pt x="583" y="301"/>
                    <a:pt x="583" y="301"/>
                  </a:cubicBezTo>
                  <a:cubicBezTo>
                    <a:pt x="583" y="301"/>
                    <a:pt x="583" y="301"/>
                    <a:pt x="583" y="301"/>
                  </a:cubicBezTo>
                  <a:cubicBezTo>
                    <a:pt x="583" y="301"/>
                    <a:pt x="583" y="301"/>
                    <a:pt x="583" y="301"/>
                  </a:cubicBezTo>
                  <a:cubicBezTo>
                    <a:pt x="583" y="301"/>
                    <a:pt x="583" y="301"/>
                    <a:pt x="583" y="301"/>
                  </a:cubicBezTo>
                  <a:cubicBezTo>
                    <a:pt x="583" y="301"/>
                    <a:pt x="583" y="301"/>
                    <a:pt x="583" y="300"/>
                  </a:cubicBezTo>
                  <a:cubicBezTo>
                    <a:pt x="583" y="300"/>
                    <a:pt x="583" y="300"/>
                    <a:pt x="583" y="300"/>
                  </a:cubicBezTo>
                  <a:cubicBezTo>
                    <a:pt x="583" y="300"/>
                    <a:pt x="583" y="300"/>
                    <a:pt x="583" y="300"/>
                  </a:cubicBezTo>
                  <a:cubicBezTo>
                    <a:pt x="583" y="300"/>
                    <a:pt x="583" y="300"/>
                    <a:pt x="583" y="300"/>
                  </a:cubicBezTo>
                  <a:cubicBezTo>
                    <a:pt x="583" y="300"/>
                    <a:pt x="583" y="300"/>
                    <a:pt x="583" y="300"/>
                  </a:cubicBezTo>
                  <a:cubicBezTo>
                    <a:pt x="583" y="300"/>
                    <a:pt x="583" y="300"/>
                    <a:pt x="583" y="300"/>
                  </a:cubicBezTo>
                  <a:cubicBezTo>
                    <a:pt x="583" y="300"/>
                    <a:pt x="583" y="300"/>
                    <a:pt x="583" y="299"/>
                  </a:cubicBezTo>
                  <a:cubicBezTo>
                    <a:pt x="583" y="299"/>
                    <a:pt x="583" y="299"/>
                    <a:pt x="583" y="299"/>
                  </a:cubicBezTo>
                  <a:cubicBezTo>
                    <a:pt x="583" y="299"/>
                    <a:pt x="583" y="299"/>
                    <a:pt x="583" y="299"/>
                  </a:cubicBezTo>
                  <a:cubicBezTo>
                    <a:pt x="583" y="299"/>
                    <a:pt x="583" y="299"/>
                    <a:pt x="583" y="299"/>
                  </a:cubicBezTo>
                  <a:cubicBezTo>
                    <a:pt x="583" y="299"/>
                    <a:pt x="583" y="299"/>
                    <a:pt x="583" y="299"/>
                  </a:cubicBezTo>
                  <a:cubicBezTo>
                    <a:pt x="583" y="299"/>
                    <a:pt x="583" y="299"/>
                    <a:pt x="583" y="299"/>
                  </a:cubicBezTo>
                  <a:cubicBezTo>
                    <a:pt x="583" y="299"/>
                    <a:pt x="583" y="299"/>
                    <a:pt x="583" y="299"/>
                  </a:cubicBezTo>
                  <a:cubicBezTo>
                    <a:pt x="583" y="298"/>
                    <a:pt x="583" y="298"/>
                    <a:pt x="583" y="298"/>
                  </a:cubicBezTo>
                  <a:cubicBezTo>
                    <a:pt x="583" y="298"/>
                    <a:pt x="583" y="298"/>
                    <a:pt x="583" y="298"/>
                  </a:cubicBezTo>
                  <a:cubicBezTo>
                    <a:pt x="583" y="298"/>
                    <a:pt x="583" y="298"/>
                    <a:pt x="583" y="298"/>
                  </a:cubicBezTo>
                  <a:cubicBezTo>
                    <a:pt x="583" y="298"/>
                    <a:pt x="583" y="298"/>
                    <a:pt x="583" y="298"/>
                  </a:cubicBezTo>
                  <a:cubicBezTo>
                    <a:pt x="583" y="298"/>
                    <a:pt x="583" y="298"/>
                    <a:pt x="583" y="298"/>
                  </a:cubicBezTo>
                  <a:cubicBezTo>
                    <a:pt x="583" y="298"/>
                    <a:pt x="583" y="298"/>
                    <a:pt x="583" y="298"/>
                  </a:cubicBezTo>
                  <a:cubicBezTo>
                    <a:pt x="583" y="298"/>
                    <a:pt x="583" y="297"/>
                    <a:pt x="583" y="297"/>
                  </a:cubicBezTo>
                  <a:cubicBezTo>
                    <a:pt x="583" y="297"/>
                    <a:pt x="583" y="297"/>
                    <a:pt x="583" y="297"/>
                  </a:cubicBezTo>
                  <a:cubicBezTo>
                    <a:pt x="583" y="297"/>
                    <a:pt x="583" y="297"/>
                    <a:pt x="583" y="297"/>
                  </a:cubicBezTo>
                  <a:cubicBezTo>
                    <a:pt x="583" y="297"/>
                    <a:pt x="583" y="297"/>
                    <a:pt x="583" y="297"/>
                  </a:cubicBezTo>
                  <a:cubicBezTo>
                    <a:pt x="583" y="297"/>
                    <a:pt x="583" y="297"/>
                    <a:pt x="583" y="297"/>
                  </a:cubicBezTo>
                  <a:cubicBezTo>
                    <a:pt x="583" y="297"/>
                    <a:pt x="583" y="297"/>
                    <a:pt x="583" y="297"/>
                  </a:cubicBezTo>
                  <a:cubicBezTo>
                    <a:pt x="583" y="297"/>
                    <a:pt x="583" y="296"/>
                    <a:pt x="583" y="296"/>
                  </a:cubicBezTo>
                  <a:cubicBezTo>
                    <a:pt x="583" y="296"/>
                    <a:pt x="583" y="296"/>
                    <a:pt x="583" y="296"/>
                  </a:cubicBezTo>
                  <a:cubicBezTo>
                    <a:pt x="583" y="296"/>
                    <a:pt x="583" y="296"/>
                    <a:pt x="583" y="296"/>
                  </a:cubicBezTo>
                  <a:cubicBezTo>
                    <a:pt x="583" y="296"/>
                    <a:pt x="583" y="296"/>
                    <a:pt x="583" y="296"/>
                  </a:cubicBezTo>
                  <a:cubicBezTo>
                    <a:pt x="583" y="296"/>
                    <a:pt x="583" y="296"/>
                    <a:pt x="583" y="296"/>
                  </a:cubicBezTo>
                  <a:cubicBezTo>
                    <a:pt x="583" y="296"/>
                    <a:pt x="583" y="296"/>
                    <a:pt x="583" y="296"/>
                  </a:cubicBezTo>
                  <a:cubicBezTo>
                    <a:pt x="583" y="296"/>
                    <a:pt x="583" y="296"/>
                    <a:pt x="583" y="295"/>
                  </a:cubicBezTo>
                  <a:cubicBezTo>
                    <a:pt x="583" y="295"/>
                    <a:pt x="583" y="295"/>
                    <a:pt x="583" y="295"/>
                  </a:cubicBezTo>
                  <a:cubicBezTo>
                    <a:pt x="583" y="295"/>
                    <a:pt x="583" y="295"/>
                    <a:pt x="583" y="295"/>
                  </a:cubicBezTo>
                  <a:cubicBezTo>
                    <a:pt x="583" y="295"/>
                    <a:pt x="583" y="295"/>
                    <a:pt x="583" y="295"/>
                  </a:cubicBezTo>
                  <a:cubicBezTo>
                    <a:pt x="583" y="295"/>
                    <a:pt x="583" y="295"/>
                    <a:pt x="583" y="295"/>
                  </a:cubicBezTo>
                  <a:cubicBezTo>
                    <a:pt x="583" y="295"/>
                    <a:pt x="583" y="295"/>
                    <a:pt x="583" y="295"/>
                  </a:cubicBezTo>
                  <a:cubicBezTo>
                    <a:pt x="583" y="295"/>
                    <a:pt x="583" y="295"/>
                    <a:pt x="583" y="295"/>
                  </a:cubicBezTo>
                  <a:cubicBezTo>
                    <a:pt x="583" y="294"/>
                    <a:pt x="583" y="294"/>
                    <a:pt x="583" y="294"/>
                  </a:cubicBezTo>
                  <a:cubicBezTo>
                    <a:pt x="583" y="294"/>
                    <a:pt x="583" y="294"/>
                    <a:pt x="583" y="294"/>
                  </a:cubicBezTo>
                  <a:cubicBezTo>
                    <a:pt x="583" y="294"/>
                    <a:pt x="583" y="294"/>
                    <a:pt x="583" y="294"/>
                  </a:cubicBezTo>
                  <a:cubicBezTo>
                    <a:pt x="583" y="294"/>
                    <a:pt x="583" y="294"/>
                    <a:pt x="583" y="294"/>
                  </a:cubicBezTo>
                  <a:cubicBezTo>
                    <a:pt x="583" y="294"/>
                    <a:pt x="583" y="294"/>
                    <a:pt x="583" y="294"/>
                  </a:cubicBezTo>
                  <a:cubicBezTo>
                    <a:pt x="583" y="294"/>
                    <a:pt x="583" y="294"/>
                    <a:pt x="583" y="294"/>
                  </a:cubicBezTo>
                  <a:cubicBezTo>
                    <a:pt x="583" y="294"/>
                    <a:pt x="583" y="293"/>
                    <a:pt x="583" y="293"/>
                  </a:cubicBezTo>
                  <a:cubicBezTo>
                    <a:pt x="583" y="293"/>
                    <a:pt x="583" y="293"/>
                    <a:pt x="583" y="293"/>
                  </a:cubicBezTo>
                  <a:cubicBezTo>
                    <a:pt x="583" y="293"/>
                    <a:pt x="583" y="293"/>
                    <a:pt x="583" y="293"/>
                  </a:cubicBezTo>
                  <a:cubicBezTo>
                    <a:pt x="583" y="293"/>
                    <a:pt x="583" y="293"/>
                    <a:pt x="583" y="293"/>
                  </a:cubicBezTo>
                  <a:cubicBezTo>
                    <a:pt x="583" y="293"/>
                    <a:pt x="583" y="293"/>
                    <a:pt x="583" y="293"/>
                  </a:cubicBezTo>
                  <a:cubicBezTo>
                    <a:pt x="583" y="293"/>
                    <a:pt x="583" y="293"/>
                    <a:pt x="583" y="293"/>
                  </a:cubicBezTo>
                  <a:cubicBezTo>
                    <a:pt x="583" y="293"/>
                    <a:pt x="583" y="293"/>
                    <a:pt x="583" y="292"/>
                  </a:cubicBezTo>
                  <a:cubicBezTo>
                    <a:pt x="583" y="292"/>
                    <a:pt x="583" y="292"/>
                    <a:pt x="583" y="292"/>
                  </a:cubicBezTo>
                  <a:cubicBezTo>
                    <a:pt x="583" y="292"/>
                    <a:pt x="583" y="292"/>
                    <a:pt x="583" y="292"/>
                  </a:cubicBezTo>
                  <a:cubicBezTo>
                    <a:pt x="583" y="292"/>
                    <a:pt x="583" y="292"/>
                    <a:pt x="583" y="292"/>
                  </a:cubicBezTo>
                  <a:cubicBezTo>
                    <a:pt x="583" y="292"/>
                    <a:pt x="583" y="292"/>
                    <a:pt x="583" y="292"/>
                  </a:cubicBezTo>
                  <a:cubicBezTo>
                    <a:pt x="583" y="292"/>
                    <a:pt x="583" y="292"/>
                    <a:pt x="583" y="292"/>
                  </a:cubicBezTo>
                  <a:cubicBezTo>
                    <a:pt x="583" y="292"/>
                    <a:pt x="583" y="292"/>
                    <a:pt x="583" y="291"/>
                  </a:cubicBezTo>
                  <a:cubicBezTo>
                    <a:pt x="583" y="291"/>
                    <a:pt x="583" y="291"/>
                    <a:pt x="583" y="291"/>
                  </a:cubicBezTo>
                  <a:cubicBezTo>
                    <a:pt x="583" y="291"/>
                    <a:pt x="583" y="291"/>
                    <a:pt x="583" y="291"/>
                  </a:cubicBezTo>
                  <a:cubicBezTo>
                    <a:pt x="583" y="291"/>
                    <a:pt x="583" y="291"/>
                    <a:pt x="583" y="291"/>
                  </a:cubicBezTo>
                  <a:cubicBezTo>
                    <a:pt x="583" y="291"/>
                    <a:pt x="583" y="291"/>
                    <a:pt x="583" y="291"/>
                  </a:cubicBezTo>
                  <a:cubicBezTo>
                    <a:pt x="583" y="291"/>
                    <a:pt x="583" y="291"/>
                    <a:pt x="583" y="291"/>
                  </a:cubicBezTo>
                  <a:cubicBezTo>
                    <a:pt x="583" y="291"/>
                    <a:pt x="583" y="291"/>
                    <a:pt x="583" y="291"/>
                  </a:cubicBezTo>
                  <a:cubicBezTo>
                    <a:pt x="583" y="290"/>
                    <a:pt x="583" y="290"/>
                    <a:pt x="583" y="290"/>
                  </a:cubicBezTo>
                  <a:cubicBezTo>
                    <a:pt x="583" y="290"/>
                    <a:pt x="583" y="290"/>
                    <a:pt x="583" y="290"/>
                  </a:cubicBezTo>
                  <a:cubicBezTo>
                    <a:pt x="583" y="290"/>
                    <a:pt x="583" y="290"/>
                    <a:pt x="583" y="290"/>
                  </a:cubicBezTo>
                  <a:cubicBezTo>
                    <a:pt x="583" y="290"/>
                    <a:pt x="583" y="290"/>
                    <a:pt x="583" y="290"/>
                  </a:cubicBezTo>
                  <a:cubicBezTo>
                    <a:pt x="583" y="290"/>
                    <a:pt x="583" y="290"/>
                    <a:pt x="583" y="290"/>
                  </a:cubicBezTo>
                  <a:cubicBezTo>
                    <a:pt x="583" y="290"/>
                    <a:pt x="583" y="290"/>
                    <a:pt x="583" y="290"/>
                  </a:cubicBezTo>
                  <a:cubicBezTo>
                    <a:pt x="583" y="290"/>
                    <a:pt x="583" y="289"/>
                    <a:pt x="583" y="289"/>
                  </a:cubicBezTo>
                  <a:cubicBezTo>
                    <a:pt x="583" y="289"/>
                    <a:pt x="583" y="289"/>
                    <a:pt x="583" y="289"/>
                  </a:cubicBezTo>
                  <a:cubicBezTo>
                    <a:pt x="583" y="289"/>
                    <a:pt x="583" y="289"/>
                    <a:pt x="583" y="289"/>
                  </a:cubicBezTo>
                  <a:cubicBezTo>
                    <a:pt x="583" y="289"/>
                    <a:pt x="583" y="289"/>
                    <a:pt x="583" y="289"/>
                  </a:cubicBezTo>
                  <a:cubicBezTo>
                    <a:pt x="583" y="289"/>
                    <a:pt x="583" y="289"/>
                    <a:pt x="583" y="289"/>
                  </a:cubicBezTo>
                  <a:cubicBezTo>
                    <a:pt x="583" y="289"/>
                    <a:pt x="583" y="289"/>
                    <a:pt x="583" y="289"/>
                  </a:cubicBezTo>
                  <a:cubicBezTo>
                    <a:pt x="583" y="289"/>
                    <a:pt x="583" y="288"/>
                    <a:pt x="583" y="288"/>
                  </a:cubicBezTo>
                  <a:cubicBezTo>
                    <a:pt x="583" y="288"/>
                    <a:pt x="583" y="288"/>
                    <a:pt x="583" y="288"/>
                  </a:cubicBezTo>
                  <a:cubicBezTo>
                    <a:pt x="583" y="288"/>
                    <a:pt x="583" y="288"/>
                    <a:pt x="583" y="288"/>
                  </a:cubicBezTo>
                  <a:cubicBezTo>
                    <a:pt x="583" y="288"/>
                    <a:pt x="583" y="288"/>
                    <a:pt x="583" y="288"/>
                  </a:cubicBezTo>
                  <a:cubicBezTo>
                    <a:pt x="583" y="288"/>
                    <a:pt x="583" y="288"/>
                    <a:pt x="583" y="288"/>
                  </a:cubicBezTo>
                  <a:cubicBezTo>
                    <a:pt x="583" y="288"/>
                    <a:pt x="583" y="288"/>
                    <a:pt x="583" y="288"/>
                  </a:cubicBezTo>
                  <a:cubicBezTo>
                    <a:pt x="583" y="288"/>
                    <a:pt x="583" y="288"/>
                    <a:pt x="583" y="287"/>
                  </a:cubicBezTo>
                  <a:cubicBezTo>
                    <a:pt x="583" y="287"/>
                    <a:pt x="583" y="287"/>
                    <a:pt x="583" y="287"/>
                  </a:cubicBezTo>
                  <a:cubicBezTo>
                    <a:pt x="583" y="287"/>
                    <a:pt x="583" y="287"/>
                    <a:pt x="583" y="287"/>
                  </a:cubicBezTo>
                  <a:cubicBezTo>
                    <a:pt x="583" y="287"/>
                    <a:pt x="583" y="287"/>
                    <a:pt x="583" y="287"/>
                  </a:cubicBezTo>
                  <a:cubicBezTo>
                    <a:pt x="583" y="287"/>
                    <a:pt x="583" y="287"/>
                    <a:pt x="583" y="287"/>
                  </a:cubicBezTo>
                  <a:cubicBezTo>
                    <a:pt x="583" y="287"/>
                    <a:pt x="583" y="287"/>
                    <a:pt x="583" y="287"/>
                  </a:cubicBezTo>
                  <a:cubicBezTo>
                    <a:pt x="583" y="287"/>
                    <a:pt x="583" y="287"/>
                    <a:pt x="583" y="287"/>
                  </a:cubicBezTo>
                  <a:cubicBezTo>
                    <a:pt x="583" y="286"/>
                    <a:pt x="583" y="286"/>
                    <a:pt x="583" y="286"/>
                  </a:cubicBezTo>
                  <a:cubicBezTo>
                    <a:pt x="583" y="286"/>
                    <a:pt x="583" y="286"/>
                    <a:pt x="583" y="286"/>
                  </a:cubicBezTo>
                  <a:cubicBezTo>
                    <a:pt x="583" y="286"/>
                    <a:pt x="583" y="286"/>
                    <a:pt x="583" y="286"/>
                  </a:cubicBezTo>
                  <a:cubicBezTo>
                    <a:pt x="583" y="286"/>
                    <a:pt x="583" y="286"/>
                    <a:pt x="583" y="286"/>
                  </a:cubicBezTo>
                  <a:cubicBezTo>
                    <a:pt x="583" y="286"/>
                    <a:pt x="583" y="286"/>
                    <a:pt x="583" y="286"/>
                  </a:cubicBezTo>
                  <a:cubicBezTo>
                    <a:pt x="583" y="286"/>
                    <a:pt x="583" y="286"/>
                    <a:pt x="583" y="286"/>
                  </a:cubicBezTo>
                  <a:close/>
                </a:path>
              </a:pathLst>
            </a:custGeom>
            <a:solidFill>
              <a:srgbClr val="D3DE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272" name="iṧ1ïḓè">
              <a:extLst>
                <a:ext uri="{FF2B5EF4-FFF2-40B4-BE49-F238E27FC236}">
                  <a16:creationId xmlns:a16="http://schemas.microsoft.com/office/drawing/2014/main" id="{30E81F76-D085-4FE5-8160-0D8267A7A9CD}"/>
                </a:ext>
              </a:extLst>
            </p:cNvPr>
            <p:cNvSpPr/>
            <p:nvPr userDrawn="1"/>
          </p:nvSpPr>
          <p:spPr bwMode="auto">
            <a:xfrm>
              <a:off x="7310438" y="4745038"/>
              <a:ext cx="355600" cy="506412"/>
            </a:xfrm>
            <a:custGeom>
              <a:avLst/>
              <a:gdLst>
                <a:gd name="T0" fmla="*/ 0 w 224"/>
                <a:gd name="T1" fmla="*/ 319 h 319"/>
                <a:gd name="T2" fmla="*/ 98 w 224"/>
                <a:gd name="T3" fmla="*/ 264 h 319"/>
                <a:gd name="T4" fmla="*/ 224 w 224"/>
                <a:gd name="T5" fmla="*/ 192 h 319"/>
                <a:gd name="T6" fmla="*/ 224 w 224"/>
                <a:gd name="T7" fmla="*/ 0 h 319"/>
                <a:gd name="T8" fmla="*/ 0 w 224"/>
                <a:gd name="T9" fmla="*/ 125 h 319"/>
                <a:gd name="T10" fmla="*/ 0 w 224"/>
                <a:gd name="T11" fmla="*/ 319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4" h="319">
                  <a:moveTo>
                    <a:pt x="0" y="319"/>
                  </a:moveTo>
                  <a:lnTo>
                    <a:pt x="98" y="264"/>
                  </a:lnTo>
                  <a:lnTo>
                    <a:pt x="224" y="192"/>
                  </a:lnTo>
                  <a:lnTo>
                    <a:pt x="224" y="0"/>
                  </a:lnTo>
                  <a:lnTo>
                    <a:pt x="0" y="125"/>
                  </a:lnTo>
                  <a:lnTo>
                    <a:pt x="0" y="319"/>
                  </a:lnTo>
                  <a:close/>
                </a:path>
              </a:pathLst>
            </a:custGeom>
            <a:solidFill>
              <a:srgbClr val="5288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273" name="iṡḻíḍé">
              <a:extLst>
                <a:ext uri="{FF2B5EF4-FFF2-40B4-BE49-F238E27FC236}">
                  <a16:creationId xmlns:a16="http://schemas.microsoft.com/office/drawing/2014/main" id="{B4A53B12-F4CA-44DB-BBDA-A70607C56629}"/>
                </a:ext>
              </a:extLst>
            </p:cNvPr>
            <p:cNvSpPr/>
            <p:nvPr userDrawn="1"/>
          </p:nvSpPr>
          <p:spPr bwMode="auto">
            <a:xfrm>
              <a:off x="6189663" y="4025900"/>
              <a:ext cx="835025" cy="1374775"/>
            </a:xfrm>
            <a:custGeom>
              <a:avLst/>
              <a:gdLst>
                <a:gd name="T0" fmla="*/ 0 w 291"/>
                <a:gd name="T1" fmla="*/ 168 h 479"/>
                <a:gd name="T2" fmla="*/ 0 w 291"/>
                <a:gd name="T3" fmla="*/ 169 h 479"/>
                <a:gd name="T4" fmla="*/ 0 w 291"/>
                <a:gd name="T5" fmla="*/ 170 h 479"/>
                <a:gd name="T6" fmla="*/ 0 w 291"/>
                <a:gd name="T7" fmla="*/ 171 h 479"/>
                <a:gd name="T8" fmla="*/ 0 w 291"/>
                <a:gd name="T9" fmla="*/ 172 h 479"/>
                <a:gd name="T10" fmla="*/ 0 w 291"/>
                <a:gd name="T11" fmla="*/ 172 h 479"/>
                <a:gd name="T12" fmla="*/ 0 w 291"/>
                <a:gd name="T13" fmla="*/ 173 h 479"/>
                <a:gd name="T14" fmla="*/ 0 w 291"/>
                <a:gd name="T15" fmla="*/ 174 h 479"/>
                <a:gd name="T16" fmla="*/ 0 w 291"/>
                <a:gd name="T17" fmla="*/ 175 h 479"/>
                <a:gd name="T18" fmla="*/ 0 w 291"/>
                <a:gd name="T19" fmla="*/ 176 h 479"/>
                <a:gd name="T20" fmla="*/ 0 w 291"/>
                <a:gd name="T21" fmla="*/ 176 h 479"/>
                <a:gd name="T22" fmla="*/ 0 w 291"/>
                <a:gd name="T23" fmla="*/ 177 h 479"/>
                <a:gd name="T24" fmla="*/ 0 w 291"/>
                <a:gd name="T25" fmla="*/ 178 h 479"/>
                <a:gd name="T26" fmla="*/ 0 w 291"/>
                <a:gd name="T27" fmla="*/ 179 h 479"/>
                <a:gd name="T28" fmla="*/ 0 w 291"/>
                <a:gd name="T29" fmla="*/ 180 h 479"/>
                <a:gd name="T30" fmla="*/ 0 w 291"/>
                <a:gd name="T31" fmla="*/ 180 h 479"/>
                <a:gd name="T32" fmla="*/ 0 w 291"/>
                <a:gd name="T33" fmla="*/ 181 h 479"/>
                <a:gd name="T34" fmla="*/ 0 w 291"/>
                <a:gd name="T35" fmla="*/ 182 h 479"/>
                <a:gd name="T36" fmla="*/ 0 w 291"/>
                <a:gd name="T37" fmla="*/ 183 h 479"/>
                <a:gd name="T38" fmla="*/ 0 w 291"/>
                <a:gd name="T39" fmla="*/ 286 h 479"/>
                <a:gd name="T40" fmla="*/ 0 w 291"/>
                <a:gd name="T41" fmla="*/ 287 h 479"/>
                <a:gd name="T42" fmla="*/ 0 w 291"/>
                <a:gd name="T43" fmla="*/ 288 h 479"/>
                <a:gd name="T44" fmla="*/ 0 w 291"/>
                <a:gd name="T45" fmla="*/ 289 h 479"/>
                <a:gd name="T46" fmla="*/ 0 w 291"/>
                <a:gd name="T47" fmla="*/ 290 h 479"/>
                <a:gd name="T48" fmla="*/ 0 w 291"/>
                <a:gd name="T49" fmla="*/ 290 h 479"/>
                <a:gd name="T50" fmla="*/ 0 w 291"/>
                <a:gd name="T51" fmla="*/ 291 h 479"/>
                <a:gd name="T52" fmla="*/ 0 w 291"/>
                <a:gd name="T53" fmla="*/ 292 h 479"/>
                <a:gd name="T54" fmla="*/ 0 w 291"/>
                <a:gd name="T55" fmla="*/ 293 h 479"/>
                <a:gd name="T56" fmla="*/ 0 w 291"/>
                <a:gd name="T57" fmla="*/ 294 h 479"/>
                <a:gd name="T58" fmla="*/ 0 w 291"/>
                <a:gd name="T59" fmla="*/ 294 h 479"/>
                <a:gd name="T60" fmla="*/ 0 w 291"/>
                <a:gd name="T61" fmla="*/ 295 h 479"/>
                <a:gd name="T62" fmla="*/ 0 w 291"/>
                <a:gd name="T63" fmla="*/ 296 h 479"/>
                <a:gd name="T64" fmla="*/ 0 w 291"/>
                <a:gd name="T65" fmla="*/ 297 h 479"/>
                <a:gd name="T66" fmla="*/ 0 w 291"/>
                <a:gd name="T67" fmla="*/ 298 h 479"/>
                <a:gd name="T68" fmla="*/ 0 w 291"/>
                <a:gd name="T69" fmla="*/ 298 h 479"/>
                <a:gd name="T70" fmla="*/ 0 w 291"/>
                <a:gd name="T71" fmla="*/ 299 h 479"/>
                <a:gd name="T72" fmla="*/ 0 w 291"/>
                <a:gd name="T73" fmla="*/ 300 h 479"/>
                <a:gd name="T74" fmla="*/ 0 w 291"/>
                <a:gd name="T75" fmla="*/ 301 h 479"/>
                <a:gd name="T76" fmla="*/ 0 w 291"/>
                <a:gd name="T77" fmla="*/ 302 h 479"/>
                <a:gd name="T78" fmla="*/ 0 w 291"/>
                <a:gd name="T79" fmla="*/ 302 h 479"/>
                <a:gd name="T80" fmla="*/ 0 w 291"/>
                <a:gd name="T81" fmla="*/ 303 h 479"/>
                <a:gd name="T82" fmla="*/ 0 w 291"/>
                <a:gd name="T83" fmla="*/ 304 h 479"/>
                <a:gd name="T84" fmla="*/ 0 w 291"/>
                <a:gd name="T85" fmla="*/ 305 h 479"/>
                <a:gd name="T86" fmla="*/ 0 w 291"/>
                <a:gd name="T87" fmla="*/ 306 h 479"/>
                <a:gd name="T88" fmla="*/ 0 w 291"/>
                <a:gd name="T89" fmla="*/ 306 h 479"/>
                <a:gd name="T90" fmla="*/ 0 w 291"/>
                <a:gd name="T91" fmla="*/ 307 h 479"/>
                <a:gd name="T92" fmla="*/ 0 w 291"/>
                <a:gd name="T93" fmla="*/ 308 h 479"/>
                <a:gd name="T94" fmla="*/ 0 w 291"/>
                <a:gd name="T95" fmla="*/ 309 h 479"/>
                <a:gd name="T96" fmla="*/ 0 w 291"/>
                <a:gd name="T97" fmla="*/ 310 h 479"/>
                <a:gd name="T98" fmla="*/ 0 w 291"/>
                <a:gd name="T99" fmla="*/ 310 h 479"/>
                <a:gd name="T100" fmla="*/ 7 w 291"/>
                <a:gd name="T101" fmla="*/ 322 h 4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91" h="479">
                  <a:moveTo>
                    <a:pt x="291" y="0"/>
                  </a:moveTo>
                  <a:cubicBezTo>
                    <a:pt x="285" y="0"/>
                    <a:pt x="278" y="1"/>
                    <a:pt x="273" y="4"/>
                  </a:cubicBezTo>
                  <a:cubicBezTo>
                    <a:pt x="7" y="158"/>
                    <a:pt x="7" y="158"/>
                    <a:pt x="7" y="158"/>
                  </a:cubicBezTo>
                  <a:cubicBezTo>
                    <a:pt x="2" y="161"/>
                    <a:pt x="0" y="165"/>
                    <a:pt x="0" y="168"/>
                  </a:cubicBezTo>
                  <a:cubicBezTo>
                    <a:pt x="0" y="168"/>
                    <a:pt x="0" y="168"/>
                    <a:pt x="0" y="168"/>
                  </a:cubicBezTo>
                  <a:cubicBezTo>
                    <a:pt x="0" y="169"/>
                    <a:pt x="0" y="169"/>
                    <a:pt x="0" y="169"/>
                  </a:cubicBezTo>
                  <a:cubicBezTo>
                    <a:pt x="0" y="169"/>
                    <a:pt x="0" y="169"/>
                    <a:pt x="0" y="169"/>
                  </a:cubicBezTo>
                  <a:cubicBezTo>
                    <a:pt x="0" y="169"/>
                    <a:pt x="0" y="169"/>
                    <a:pt x="0" y="169"/>
                  </a:cubicBezTo>
                  <a:cubicBezTo>
                    <a:pt x="0" y="169"/>
                    <a:pt x="0" y="169"/>
                    <a:pt x="0" y="169"/>
                  </a:cubicBezTo>
                  <a:cubicBezTo>
                    <a:pt x="0" y="169"/>
                    <a:pt x="0" y="169"/>
                    <a:pt x="0" y="169"/>
                  </a:cubicBezTo>
                  <a:cubicBezTo>
                    <a:pt x="0" y="169"/>
                    <a:pt x="0" y="169"/>
                    <a:pt x="0" y="169"/>
                  </a:cubicBezTo>
                  <a:cubicBezTo>
                    <a:pt x="0" y="169"/>
                    <a:pt x="0" y="170"/>
                    <a:pt x="0" y="170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0" y="170"/>
                    <a:pt x="0" y="170"/>
                    <a:pt x="0" y="171"/>
                  </a:cubicBezTo>
                  <a:cubicBezTo>
                    <a:pt x="0" y="171"/>
                    <a:pt x="0" y="171"/>
                    <a:pt x="0" y="171"/>
                  </a:cubicBezTo>
                  <a:cubicBezTo>
                    <a:pt x="0" y="171"/>
                    <a:pt x="0" y="171"/>
                    <a:pt x="0" y="171"/>
                  </a:cubicBezTo>
                  <a:cubicBezTo>
                    <a:pt x="0" y="171"/>
                    <a:pt x="0" y="171"/>
                    <a:pt x="0" y="171"/>
                  </a:cubicBezTo>
                  <a:cubicBezTo>
                    <a:pt x="0" y="171"/>
                    <a:pt x="0" y="171"/>
                    <a:pt x="0" y="171"/>
                  </a:cubicBezTo>
                  <a:cubicBezTo>
                    <a:pt x="0" y="171"/>
                    <a:pt x="0" y="171"/>
                    <a:pt x="0" y="171"/>
                  </a:cubicBezTo>
                  <a:cubicBezTo>
                    <a:pt x="0" y="171"/>
                    <a:pt x="0" y="171"/>
                    <a:pt x="0" y="172"/>
                  </a:cubicBezTo>
                  <a:cubicBezTo>
                    <a:pt x="0" y="172"/>
                    <a:pt x="0" y="172"/>
                    <a:pt x="0" y="172"/>
                  </a:cubicBezTo>
                  <a:cubicBezTo>
                    <a:pt x="0" y="172"/>
                    <a:pt x="0" y="172"/>
                    <a:pt x="0" y="172"/>
                  </a:cubicBezTo>
                  <a:cubicBezTo>
                    <a:pt x="0" y="172"/>
                    <a:pt x="0" y="172"/>
                    <a:pt x="0" y="172"/>
                  </a:cubicBezTo>
                  <a:cubicBezTo>
                    <a:pt x="0" y="172"/>
                    <a:pt x="0" y="172"/>
                    <a:pt x="0" y="172"/>
                  </a:cubicBezTo>
                  <a:cubicBezTo>
                    <a:pt x="0" y="172"/>
                    <a:pt x="0" y="172"/>
                    <a:pt x="0" y="172"/>
                  </a:cubicBezTo>
                  <a:cubicBezTo>
                    <a:pt x="0" y="172"/>
                    <a:pt x="0" y="172"/>
                    <a:pt x="0" y="172"/>
                  </a:cubicBezTo>
                  <a:cubicBezTo>
                    <a:pt x="0" y="173"/>
                    <a:pt x="0" y="173"/>
                    <a:pt x="0" y="173"/>
                  </a:cubicBezTo>
                  <a:cubicBezTo>
                    <a:pt x="0" y="173"/>
                    <a:pt x="0" y="173"/>
                    <a:pt x="0" y="173"/>
                  </a:cubicBezTo>
                  <a:cubicBezTo>
                    <a:pt x="0" y="173"/>
                    <a:pt x="0" y="173"/>
                    <a:pt x="0" y="173"/>
                  </a:cubicBezTo>
                  <a:cubicBezTo>
                    <a:pt x="0" y="173"/>
                    <a:pt x="0" y="173"/>
                    <a:pt x="0" y="173"/>
                  </a:cubicBezTo>
                  <a:cubicBezTo>
                    <a:pt x="0" y="173"/>
                    <a:pt x="0" y="173"/>
                    <a:pt x="0" y="173"/>
                  </a:cubicBezTo>
                  <a:cubicBezTo>
                    <a:pt x="0" y="173"/>
                    <a:pt x="0" y="173"/>
                    <a:pt x="0" y="173"/>
                  </a:cubicBezTo>
                  <a:cubicBezTo>
                    <a:pt x="0" y="173"/>
                    <a:pt x="0" y="174"/>
                    <a:pt x="0" y="174"/>
                  </a:cubicBezTo>
                  <a:cubicBezTo>
                    <a:pt x="0" y="174"/>
                    <a:pt x="0" y="174"/>
                    <a:pt x="0" y="174"/>
                  </a:cubicBezTo>
                  <a:cubicBezTo>
                    <a:pt x="0" y="174"/>
                    <a:pt x="0" y="174"/>
                    <a:pt x="0" y="174"/>
                  </a:cubicBezTo>
                  <a:cubicBezTo>
                    <a:pt x="0" y="174"/>
                    <a:pt x="0" y="174"/>
                    <a:pt x="0" y="174"/>
                  </a:cubicBezTo>
                  <a:cubicBezTo>
                    <a:pt x="0" y="174"/>
                    <a:pt x="0" y="174"/>
                    <a:pt x="0" y="174"/>
                  </a:cubicBezTo>
                  <a:cubicBezTo>
                    <a:pt x="0" y="174"/>
                    <a:pt x="0" y="174"/>
                    <a:pt x="0" y="174"/>
                  </a:cubicBezTo>
                  <a:cubicBezTo>
                    <a:pt x="0" y="174"/>
                    <a:pt x="0" y="174"/>
                    <a:pt x="0" y="17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75"/>
                    <a:pt x="0" y="175"/>
                    <a:pt x="0" y="176"/>
                  </a:cubicBezTo>
                  <a:cubicBezTo>
                    <a:pt x="0" y="176"/>
                    <a:pt x="0" y="176"/>
                    <a:pt x="0" y="176"/>
                  </a:cubicBezTo>
                  <a:cubicBezTo>
                    <a:pt x="0" y="176"/>
                    <a:pt x="0" y="176"/>
                    <a:pt x="0" y="176"/>
                  </a:cubicBezTo>
                  <a:cubicBezTo>
                    <a:pt x="0" y="176"/>
                    <a:pt x="0" y="176"/>
                    <a:pt x="0" y="176"/>
                  </a:cubicBezTo>
                  <a:cubicBezTo>
                    <a:pt x="0" y="176"/>
                    <a:pt x="0" y="176"/>
                    <a:pt x="0" y="176"/>
                  </a:cubicBezTo>
                  <a:cubicBezTo>
                    <a:pt x="0" y="176"/>
                    <a:pt x="0" y="176"/>
                    <a:pt x="0" y="176"/>
                  </a:cubicBezTo>
                  <a:cubicBezTo>
                    <a:pt x="0" y="176"/>
                    <a:pt x="0" y="176"/>
                    <a:pt x="0" y="176"/>
                  </a:cubicBezTo>
                  <a:cubicBezTo>
                    <a:pt x="0" y="177"/>
                    <a:pt x="0" y="177"/>
                    <a:pt x="0" y="177"/>
                  </a:cubicBezTo>
                  <a:cubicBezTo>
                    <a:pt x="0" y="177"/>
                    <a:pt x="0" y="177"/>
                    <a:pt x="0" y="177"/>
                  </a:cubicBezTo>
                  <a:cubicBezTo>
                    <a:pt x="0" y="177"/>
                    <a:pt x="0" y="177"/>
                    <a:pt x="0" y="177"/>
                  </a:cubicBezTo>
                  <a:cubicBezTo>
                    <a:pt x="0" y="177"/>
                    <a:pt x="0" y="177"/>
                    <a:pt x="0" y="177"/>
                  </a:cubicBezTo>
                  <a:cubicBezTo>
                    <a:pt x="0" y="177"/>
                    <a:pt x="0" y="177"/>
                    <a:pt x="0" y="177"/>
                  </a:cubicBezTo>
                  <a:cubicBezTo>
                    <a:pt x="0" y="177"/>
                    <a:pt x="0" y="177"/>
                    <a:pt x="0" y="177"/>
                  </a:cubicBezTo>
                  <a:cubicBezTo>
                    <a:pt x="0" y="177"/>
                    <a:pt x="0" y="178"/>
                    <a:pt x="0" y="178"/>
                  </a:cubicBezTo>
                  <a:cubicBezTo>
                    <a:pt x="0" y="178"/>
                    <a:pt x="0" y="178"/>
                    <a:pt x="0" y="178"/>
                  </a:cubicBezTo>
                  <a:cubicBezTo>
                    <a:pt x="0" y="178"/>
                    <a:pt x="0" y="178"/>
                    <a:pt x="0" y="178"/>
                  </a:cubicBezTo>
                  <a:cubicBezTo>
                    <a:pt x="0" y="178"/>
                    <a:pt x="0" y="178"/>
                    <a:pt x="0" y="178"/>
                  </a:cubicBezTo>
                  <a:cubicBezTo>
                    <a:pt x="0" y="178"/>
                    <a:pt x="0" y="178"/>
                    <a:pt x="0" y="178"/>
                  </a:cubicBezTo>
                  <a:cubicBezTo>
                    <a:pt x="0" y="178"/>
                    <a:pt x="0" y="178"/>
                    <a:pt x="0" y="178"/>
                  </a:cubicBezTo>
                  <a:cubicBezTo>
                    <a:pt x="0" y="178"/>
                    <a:pt x="0" y="179"/>
                    <a:pt x="0" y="179"/>
                  </a:cubicBezTo>
                  <a:cubicBezTo>
                    <a:pt x="0" y="179"/>
                    <a:pt x="0" y="179"/>
                    <a:pt x="0" y="179"/>
                  </a:cubicBezTo>
                  <a:cubicBezTo>
                    <a:pt x="0" y="179"/>
                    <a:pt x="0" y="179"/>
                    <a:pt x="0" y="179"/>
                  </a:cubicBezTo>
                  <a:cubicBezTo>
                    <a:pt x="0" y="179"/>
                    <a:pt x="0" y="179"/>
                    <a:pt x="0" y="179"/>
                  </a:cubicBezTo>
                  <a:cubicBezTo>
                    <a:pt x="0" y="179"/>
                    <a:pt x="0" y="179"/>
                    <a:pt x="0" y="179"/>
                  </a:cubicBezTo>
                  <a:cubicBezTo>
                    <a:pt x="0" y="179"/>
                    <a:pt x="0" y="179"/>
                    <a:pt x="0" y="179"/>
                  </a:cubicBezTo>
                  <a:cubicBezTo>
                    <a:pt x="0" y="179"/>
                    <a:pt x="0" y="179"/>
                    <a:pt x="0" y="179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0" y="181"/>
                    <a:pt x="0" y="181"/>
                    <a:pt x="0" y="181"/>
                  </a:cubicBezTo>
                  <a:cubicBezTo>
                    <a:pt x="0" y="181"/>
                    <a:pt x="0" y="181"/>
                    <a:pt x="0" y="181"/>
                  </a:cubicBezTo>
                  <a:cubicBezTo>
                    <a:pt x="0" y="181"/>
                    <a:pt x="0" y="181"/>
                    <a:pt x="0" y="181"/>
                  </a:cubicBezTo>
                  <a:cubicBezTo>
                    <a:pt x="0" y="181"/>
                    <a:pt x="0" y="181"/>
                    <a:pt x="0" y="181"/>
                  </a:cubicBezTo>
                  <a:cubicBezTo>
                    <a:pt x="0" y="181"/>
                    <a:pt x="0" y="181"/>
                    <a:pt x="0" y="181"/>
                  </a:cubicBezTo>
                  <a:cubicBezTo>
                    <a:pt x="0" y="181"/>
                    <a:pt x="0" y="181"/>
                    <a:pt x="0" y="181"/>
                  </a:cubicBezTo>
                  <a:cubicBezTo>
                    <a:pt x="0" y="181"/>
                    <a:pt x="0" y="182"/>
                    <a:pt x="0" y="182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82"/>
                    <a:pt x="0" y="183"/>
                    <a:pt x="0" y="183"/>
                  </a:cubicBezTo>
                  <a:cubicBezTo>
                    <a:pt x="0" y="183"/>
                    <a:pt x="0" y="183"/>
                    <a:pt x="0" y="183"/>
                  </a:cubicBezTo>
                  <a:cubicBezTo>
                    <a:pt x="0" y="183"/>
                    <a:pt x="0" y="183"/>
                    <a:pt x="0" y="183"/>
                  </a:cubicBezTo>
                  <a:cubicBezTo>
                    <a:pt x="0" y="183"/>
                    <a:pt x="0" y="183"/>
                    <a:pt x="0" y="183"/>
                  </a:cubicBezTo>
                  <a:cubicBezTo>
                    <a:pt x="0" y="183"/>
                    <a:pt x="0" y="286"/>
                    <a:pt x="0" y="286"/>
                  </a:cubicBezTo>
                  <a:cubicBezTo>
                    <a:pt x="0" y="286"/>
                    <a:pt x="0" y="286"/>
                    <a:pt x="0" y="286"/>
                  </a:cubicBezTo>
                  <a:cubicBezTo>
                    <a:pt x="0" y="286"/>
                    <a:pt x="0" y="286"/>
                    <a:pt x="0" y="286"/>
                  </a:cubicBezTo>
                  <a:cubicBezTo>
                    <a:pt x="0" y="286"/>
                    <a:pt x="0" y="286"/>
                    <a:pt x="0" y="286"/>
                  </a:cubicBezTo>
                  <a:cubicBezTo>
                    <a:pt x="0" y="287"/>
                    <a:pt x="0" y="287"/>
                    <a:pt x="0" y="287"/>
                  </a:cubicBezTo>
                  <a:cubicBezTo>
                    <a:pt x="0" y="287"/>
                    <a:pt x="0" y="287"/>
                    <a:pt x="0" y="287"/>
                  </a:cubicBezTo>
                  <a:cubicBezTo>
                    <a:pt x="0" y="287"/>
                    <a:pt x="0" y="287"/>
                    <a:pt x="0" y="287"/>
                  </a:cubicBezTo>
                  <a:cubicBezTo>
                    <a:pt x="0" y="287"/>
                    <a:pt x="0" y="287"/>
                    <a:pt x="0" y="287"/>
                  </a:cubicBezTo>
                  <a:cubicBezTo>
                    <a:pt x="0" y="287"/>
                    <a:pt x="0" y="287"/>
                    <a:pt x="0" y="287"/>
                  </a:cubicBezTo>
                  <a:cubicBezTo>
                    <a:pt x="0" y="287"/>
                    <a:pt x="0" y="287"/>
                    <a:pt x="0" y="287"/>
                  </a:cubicBezTo>
                  <a:cubicBezTo>
                    <a:pt x="0" y="287"/>
                    <a:pt x="0" y="288"/>
                    <a:pt x="0" y="288"/>
                  </a:cubicBezTo>
                  <a:cubicBezTo>
                    <a:pt x="0" y="288"/>
                    <a:pt x="0" y="288"/>
                    <a:pt x="0" y="288"/>
                  </a:cubicBezTo>
                  <a:cubicBezTo>
                    <a:pt x="0" y="288"/>
                    <a:pt x="0" y="288"/>
                    <a:pt x="0" y="288"/>
                  </a:cubicBezTo>
                  <a:cubicBezTo>
                    <a:pt x="0" y="288"/>
                    <a:pt x="0" y="288"/>
                    <a:pt x="0" y="288"/>
                  </a:cubicBezTo>
                  <a:cubicBezTo>
                    <a:pt x="0" y="288"/>
                    <a:pt x="0" y="288"/>
                    <a:pt x="0" y="288"/>
                  </a:cubicBezTo>
                  <a:cubicBezTo>
                    <a:pt x="0" y="288"/>
                    <a:pt x="0" y="288"/>
                    <a:pt x="0" y="288"/>
                  </a:cubicBezTo>
                  <a:cubicBezTo>
                    <a:pt x="0" y="288"/>
                    <a:pt x="0" y="289"/>
                    <a:pt x="0" y="289"/>
                  </a:cubicBezTo>
                  <a:cubicBezTo>
                    <a:pt x="0" y="289"/>
                    <a:pt x="0" y="289"/>
                    <a:pt x="0" y="289"/>
                  </a:cubicBezTo>
                  <a:cubicBezTo>
                    <a:pt x="0" y="289"/>
                    <a:pt x="0" y="289"/>
                    <a:pt x="0" y="289"/>
                  </a:cubicBezTo>
                  <a:cubicBezTo>
                    <a:pt x="0" y="289"/>
                    <a:pt x="0" y="289"/>
                    <a:pt x="0" y="289"/>
                  </a:cubicBezTo>
                  <a:cubicBezTo>
                    <a:pt x="0" y="289"/>
                    <a:pt x="0" y="289"/>
                    <a:pt x="0" y="289"/>
                  </a:cubicBezTo>
                  <a:cubicBezTo>
                    <a:pt x="0" y="289"/>
                    <a:pt x="0" y="289"/>
                    <a:pt x="0" y="289"/>
                  </a:cubicBezTo>
                  <a:cubicBezTo>
                    <a:pt x="0" y="289"/>
                    <a:pt x="0" y="289"/>
                    <a:pt x="0" y="290"/>
                  </a:cubicBezTo>
                  <a:cubicBezTo>
                    <a:pt x="0" y="290"/>
                    <a:pt x="0" y="290"/>
                    <a:pt x="0" y="290"/>
                  </a:cubicBezTo>
                  <a:cubicBezTo>
                    <a:pt x="0" y="290"/>
                    <a:pt x="0" y="290"/>
                    <a:pt x="0" y="290"/>
                  </a:cubicBezTo>
                  <a:cubicBezTo>
                    <a:pt x="0" y="290"/>
                    <a:pt x="0" y="290"/>
                    <a:pt x="0" y="290"/>
                  </a:cubicBezTo>
                  <a:cubicBezTo>
                    <a:pt x="0" y="290"/>
                    <a:pt x="0" y="290"/>
                    <a:pt x="0" y="290"/>
                  </a:cubicBezTo>
                  <a:cubicBezTo>
                    <a:pt x="0" y="290"/>
                    <a:pt x="0" y="290"/>
                    <a:pt x="0" y="290"/>
                  </a:cubicBezTo>
                  <a:cubicBezTo>
                    <a:pt x="0" y="290"/>
                    <a:pt x="0" y="290"/>
                    <a:pt x="0" y="290"/>
                  </a:cubicBezTo>
                  <a:cubicBezTo>
                    <a:pt x="0" y="291"/>
                    <a:pt x="0" y="291"/>
                    <a:pt x="0" y="291"/>
                  </a:cubicBezTo>
                  <a:cubicBezTo>
                    <a:pt x="0" y="291"/>
                    <a:pt x="0" y="291"/>
                    <a:pt x="0" y="291"/>
                  </a:cubicBezTo>
                  <a:cubicBezTo>
                    <a:pt x="0" y="291"/>
                    <a:pt x="0" y="291"/>
                    <a:pt x="0" y="291"/>
                  </a:cubicBezTo>
                  <a:cubicBezTo>
                    <a:pt x="0" y="291"/>
                    <a:pt x="0" y="291"/>
                    <a:pt x="0" y="291"/>
                  </a:cubicBezTo>
                  <a:cubicBezTo>
                    <a:pt x="0" y="291"/>
                    <a:pt x="0" y="291"/>
                    <a:pt x="0" y="291"/>
                  </a:cubicBezTo>
                  <a:cubicBezTo>
                    <a:pt x="0" y="291"/>
                    <a:pt x="0" y="291"/>
                    <a:pt x="0" y="291"/>
                  </a:cubicBezTo>
                  <a:cubicBezTo>
                    <a:pt x="0" y="292"/>
                    <a:pt x="0" y="292"/>
                    <a:pt x="0" y="292"/>
                  </a:cubicBezTo>
                  <a:cubicBezTo>
                    <a:pt x="0" y="292"/>
                    <a:pt x="0" y="292"/>
                    <a:pt x="0" y="292"/>
                  </a:cubicBezTo>
                  <a:cubicBezTo>
                    <a:pt x="0" y="292"/>
                    <a:pt x="0" y="292"/>
                    <a:pt x="0" y="292"/>
                  </a:cubicBezTo>
                  <a:cubicBezTo>
                    <a:pt x="0" y="292"/>
                    <a:pt x="0" y="292"/>
                    <a:pt x="0" y="292"/>
                  </a:cubicBezTo>
                  <a:cubicBezTo>
                    <a:pt x="0" y="292"/>
                    <a:pt x="0" y="292"/>
                    <a:pt x="0" y="292"/>
                  </a:cubicBezTo>
                  <a:cubicBezTo>
                    <a:pt x="0" y="292"/>
                    <a:pt x="0" y="292"/>
                    <a:pt x="0" y="292"/>
                  </a:cubicBezTo>
                  <a:cubicBezTo>
                    <a:pt x="0" y="292"/>
                    <a:pt x="0" y="293"/>
                    <a:pt x="0" y="293"/>
                  </a:cubicBezTo>
                  <a:cubicBezTo>
                    <a:pt x="0" y="293"/>
                    <a:pt x="0" y="293"/>
                    <a:pt x="0" y="293"/>
                  </a:cubicBezTo>
                  <a:cubicBezTo>
                    <a:pt x="0" y="293"/>
                    <a:pt x="0" y="293"/>
                    <a:pt x="0" y="293"/>
                  </a:cubicBezTo>
                  <a:cubicBezTo>
                    <a:pt x="0" y="293"/>
                    <a:pt x="0" y="293"/>
                    <a:pt x="0" y="293"/>
                  </a:cubicBezTo>
                  <a:cubicBezTo>
                    <a:pt x="0" y="293"/>
                    <a:pt x="0" y="293"/>
                    <a:pt x="0" y="293"/>
                  </a:cubicBezTo>
                  <a:cubicBezTo>
                    <a:pt x="0" y="293"/>
                    <a:pt x="0" y="293"/>
                    <a:pt x="0" y="293"/>
                  </a:cubicBezTo>
                  <a:cubicBezTo>
                    <a:pt x="0" y="293"/>
                    <a:pt x="0" y="293"/>
                    <a:pt x="0" y="294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0" y="295"/>
                    <a:pt x="0" y="295"/>
                    <a:pt x="0" y="295"/>
                  </a:cubicBezTo>
                  <a:cubicBezTo>
                    <a:pt x="0" y="295"/>
                    <a:pt x="0" y="295"/>
                    <a:pt x="0" y="295"/>
                  </a:cubicBezTo>
                  <a:cubicBezTo>
                    <a:pt x="0" y="295"/>
                    <a:pt x="0" y="295"/>
                    <a:pt x="0" y="295"/>
                  </a:cubicBezTo>
                  <a:cubicBezTo>
                    <a:pt x="0" y="295"/>
                    <a:pt x="0" y="295"/>
                    <a:pt x="0" y="295"/>
                  </a:cubicBezTo>
                  <a:cubicBezTo>
                    <a:pt x="0" y="295"/>
                    <a:pt x="0" y="295"/>
                    <a:pt x="0" y="295"/>
                  </a:cubicBezTo>
                  <a:cubicBezTo>
                    <a:pt x="0" y="295"/>
                    <a:pt x="0" y="295"/>
                    <a:pt x="0" y="295"/>
                  </a:cubicBezTo>
                  <a:cubicBezTo>
                    <a:pt x="0" y="295"/>
                    <a:pt x="0" y="296"/>
                    <a:pt x="0" y="296"/>
                  </a:cubicBezTo>
                  <a:cubicBezTo>
                    <a:pt x="0" y="296"/>
                    <a:pt x="0" y="296"/>
                    <a:pt x="0" y="296"/>
                  </a:cubicBezTo>
                  <a:cubicBezTo>
                    <a:pt x="0" y="296"/>
                    <a:pt x="0" y="296"/>
                    <a:pt x="0" y="296"/>
                  </a:cubicBezTo>
                  <a:cubicBezTo>
                    <a:pt x="0" y="296"/>
                    <a:pt x="0" y="296"/>
                    <a:pt x="0" y="296"/>
                  </a:cubicBezTo>
                  <a:cubicBezTo>
                    <a:pt x="0" y="296"/>
                    <a:pt x="0" y="296"/>
                    <a:pt x="0" y="296"/>
                  </a:cubicBezTo>
                  <a:cubicBezTo>
                    <a:pt x="0" y="296"/>
                    <a:pt x="0" y="296"/>
                    <a:pt x="0" y="296"/>
                  </a:cubicBezTo>
                  <a:cubicBezTo>
                    <a:pt x="0" y="296"/>
                    <a:pt x="0" y="297"/>
                    <a:pt x="0" y="297"/>
                  </a:cubicBezTo>
                  <a:cubicBezTo>
                    <a:pt x="0" y="297"/>
                    <a:pt x="0" y="297"/>
                    <a:pt x="0" y="297"/>
                  </a:cubicBezTo>
                  <a:cubicBezTo>
                    <a:pt x="0" y="297"/>
                    <a:pt x="0" y="297"/>
                    <a:pt x="0" y="297"/>
                  </a:cubicBezTo>
                  <a:cubicBezTo>
                    <a:pt x="0" y="297"/>
                    <a:pt x="0" y="297"/>
                    <a:pt x="0" y="297"/>
                  </a:cubicBezTo>
                  <a:cubicBezTo>
                    <a:pt x="0" y="297"/>
                    <a:pt x="0" y="297"/>
                    <a:pt x="0" y="297"/>
                  </a:cubicBezTo>
                  <a:cubicBezTo>
                    <a:pt x="0" y="297"/>
                    <a:pt x="0" y="297"/>
                    <a:pt x="0" y="297"/>
                  </a:cubicBezTo>
                  <a:cubicBezTo>
                    <a:pt x="0" y="297"/>
                    <a:pt x="0" y="297"/>
                    <a:pt x="0" y="298"/>
                  </a:cubicBezTo>
                  <a:cubicBezTo>
                    <a:pt x="0" y="298"/>
                    <a:pt x="0" y="298"/>
                    <a:pt x="0" y="298"/>
                  </a:cubicBezTo>
                  <a:cubicBezTo>
                    <a:pt x="0" y="298"/>
                    <a:pt x="0" y="298"/>
                    <a:pt x="0" y="298"/>
                  </a:cubicBezTo>
                  <a:cubicBezTo>
                    <a:pt x="0" y="298"/>
                    <a:pt x="0" y="298"/>
                    <a:pt x="0" y="298"/>
                  </a:cubicBezTo>
                  <a:cubicBezTo>
                    <a:pt x="0" y="298"/>
                    <a:pt x="0" y="298"/>
                    <a:pt x="0" y="298"/>
                  </a:cubicBezTo>
                  <a:cubicBezTo>
                    <a:pt x="0" y="298"/>
                    <a:pt x="0" y="298"/>
                    <a:pt x="0" y="298"/>
                  </a:cubicBezTo>
                  <a:cubicBezTo>
                    <a:pt x="0" y="298"/>
                    <a:pt x="0" y="298"/>
                    <a:pt x="0" y="298"/>
                  </a:cubicBezTo>
                  <a:cubicBezTo>
                    <a:pt x="0" y="299"/>
                    <a:pt x="0" y="299"/>
                    <a:pt x="0" y="299"/>
                  </a:cubicBezTo>
                  <a:cubicBezTo>
                    <a:pt x="0" y="299"/>
                    <a:pt x="0" y="299"/>
                    <a:pt x="0" y="299"/>
                  </a:cubicBezTo>
                  <a:cubicBezTo>
                    <a:pt x="0" y="299"/>
                    <a:pt x="0" y="299"/>
                    <a:pt x="0" y="299"/>
                  </a:cubicBezTo>
                  <a:cubicBezTo>
                    <a:pt x="0" y="299"/>
                    <a:pt x="0" y="299"/>
                    <a:pt x="0" y="299"/>
                  </a:cubicBezTo>
                  <a:cubicBezTo>
                    <a:pt x="0" y="299"/>
                    <a:pt x="0" y="299"/>
                    <a:pt x="0" y="299"/>
                  </a:cubicBezTo>
                  <a:cubicBezTo>
                    <a:pt x="0" y="299"/>
                    <a:pt x="0" y="299"/>
                    <a:pt x="0" y="299"/>
                  </a:cubicBezTo>
                  <a:cubicBezTo>
                    <a:pt x="0" y="300"/>
                    <a:pt x="0" y="300"/>
                    <a:pt x="0" y="300"/>
                  </a:cubicBezTo>
                  <a:cubicBezTo>
                    <a:pt x="0" y="300"/>
                    <a:pt x="0" y="300"/>
                    <a:pt x="0" y="300"/>
                  </a:cubicBezTo>
                  <a:cubicBezTo>
                    <a:pt x="0" y="300"/>
                    <a:pt x="0" y="300"/>
                    <a:pt x="0" y="300"/>
                  </a:cubicBezTo>
                  <a:cubicBezTo>
                    <a:pt x="0" y="300"/>
                    <a:pt x="0" y="300"/>
                    <a:pt x="0" y="300"/>
                  </a:cubicBezTo>
                  <a:cubicBezTo>
                    <a:pt x="0" y="300"/>
                    <a:pt x="0" y="300"/>
                    <a:pt x="0" y="300"/>
                  </a:cubicBezTo>
                  <a:cubicBezTo>
                    <a:pt x="0" y="300"/>
                    <a:pt x="0" y="300"/>
                    <a:pt x="0" y="300"/>
                  </a:cubicBezTo>
                  <a:cubicBezTo>
                    <a:pt x="0" y="300"/>
                    <a:pt x="0" y="301"/>
                    <a:pt x="0" y="301"/>
                  </a:cubicBezTo>
                  <a:cubicBezTo>
                    <a:pt x="0" y="301"/>
                    <a:pt x="0" y="301"/>
                    <a:pt x="0" y="301"/>
                  </a:cubicBezTo>
                  <a:cubicBezTo>
                    <a:pt x="0" y="301"/>
                    <a:pt x="0" y="301"/>
                    <a:pt x="0" y="301"/>
                  </a:cubicBezTo>
                  <a:cubicBezTo>
                    <a:pt x="0" y="301"/>
                    <a:pt x="0" y="301"/>
                    <a:pt x="0" y="301"/>
                  </a:cubicBezTo>
                  <a:cubicBezTo>
                    <a:pt x="0" y="301"/>
                    <a:pt x="0" y="301"/>
                    <a:pt x="0" y="301"/>
                  </a:cubicBezTo>
                  <a:cubicBezTo>
                    <a:pt x="0" y="301"/>
                    <a:pt x="0" y="301"/>
                    <a:pt x="0" y="301"/>
                  </a:cubicBezTo>
                  <a:cubicBezTo>
                    <a:pt x="0" y="301"/>
                    <a:pt x="0" y="301"/>
                    <a:pt x="0" y="30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0" y="303"/>
                    <a:pt x="0" y="303"/>
                    <a:pt x="0" y="303"/>
                  </a:cubicBezTo>
                  <a:cubicBezTo>
                    <a:pt x="0" y="303"/>
                    <a:pt x="0" y="303"/>
                    <a:pt x="0" y="303"/>
                  </a:cubicBezTo>
                  <a:cubicBezTo>
                    <a:pt x="0" y="303"/>
                    <a:pt x="0" y="303"/>
                    <a:pt x="0" y="303"/>
                  </a:cubicBezTo>
                  <a:cubicBezTo>
                    <a:pt x="0" y="303"/>
                    <a:pt x="0" y="303"/>
                    <a:pt x="0" y="303"/>
                  </a:cubicBezTo>
                  <a:cubicBezTo>
                    <a:pt x="0" y="303"/>
                    <a:pt x="0" y="303"/>
                    <a:pt x="0" y="303"/>
                  </a:cubicBezTo>
                  <a:cubicBezTo>
                    <a:pt x="0" y="303"/>
                    <a:pt x="0" y="303"/>
                    <a:pt x="0" y="303"/>
                  </a:cubicBezTo>
                  <a:cubicBezTo>
                    <a:pt x="0" y="304"/>
                    <a:pt x="0" y="304"/>
                    <a:pt x="0" y="304"/>
                  </a:cubicBezTo>
                  <a:cubicBezTo>
                    <a:pt x="0" y="304"/>
                    <a:pt x="0" y="304"/>
                    <a:pt x="0" y="304"/>
                  </a:cubicBezTo>
                  <a:cubicBezTo>
                    <a:pt x="0" y="304"/>
                    <a:pt x="0" y="304"/>
                    <a:pt x="0" y="304"/>
                  </a:cubicBezTo>
                  <a:cubicBezTo>
                    <a:pt x="0" y="304"/>
                    <a:pt x="0" y="304"/>
                    <a:pt x="0" y="304"/>
                  </a:cubicBezTo>
                  <a:cubicBezTo>
                    <a:pt x="0" y="304"/>
                    <a:pt x="0" y="304"/>
                    <a:pt x="0" y="304"/>
                  </a:cubicBezTo>
                  <a:cubicBezTo>
                    <a:pt x="0" y="304"/>
                    <a:pt x="0" y="304"/>
                    <a:pt x="0" y="304"/>
                  </a:cubicBezTo>
                  <a:cubicBezTo>
                    <a:pt x="0" y="304"/>
                    <a:pt x="0" y="305"/>
                    <a:pt x="0" y="305"/>
                  </a:cubicBezTo>
                  <a:cubicBezTo>
                    <a:pt x="0" y="305"/>
                    <a:pt x="0" y="305"/>
                    <a:pt x="0" y="305"/>
                  </a:cubicBezTo>
                  <a:cubicBezTo>
                    <a:pt x="0" y="305"/>
                    <a:pt x="0" y="305"/>
                    <a:pt x="0" y="305"/>
                  </a:cubicBezTo>
                  <a:cubicBezTo>
                    <a:pt x="0" y="305"/>
                    <a:pt x="0" y="305"/>
                    <a:pt x="0" y="305"/>
                  </a:cubicBezTo>
                  <a:cubicBezTo>
                    <a:pt x="0" y="305"/>
                    <a:pt x="0" y="305"/>
                    <a:pt x="0" y="305"/>
                  </a:cubicBezTo>
                  <a:cubicBezTo>
                    <a:pt x="0" y="305"/>
                    <a:pt x="0" y="305"/>
                    <a:pt x="0" y="305"/>
                  </a:cubicBezTo>
                  <a:cubicBezTo>
                    <a:pt x="0" y="305"/>
                    <a:pt x="0" y="305"/>
                    <a:pt x="0" y="306"/>
                  </a:cubicBezTo>
                  <a:cubicBezTo>
                    <a:pt x="0" y="306"/>
                    <a:pt x="0" y="306"/>
                    <a:pt x="0" y="306"/>
                  </a:cubicBezTo>
                  <a:cubicBezTo>
                    <a:pt x="0" y="306"/>
                    <a:pt x="0" y="306"/>
                    <a:pt x="0" y="306"/>
                  </a:cubicBezTo>
                  <a:cubicBezTo>
                    <a:pt x="0" y="306"/>
                    <a:pt x="0" y="306"/>
                    <a:pt x="0" y="306"/>
                  </a:cubicBezTo>
                  <a:cubicBezTo>
                    <a:pt x="0" y="306"/>
                    <a:pt x="0" y="306"/>
                    <a:pt x="0" y="306"/>
                  </a:cubicBezTo>
                  <a:cubicBezTo>
                    <a:pt x="0" y="306"/>
                    <a:pt x="0" y="306"/>
                    <a:pt x="0" y="306"/>
                  </a:cubicBezTo>
                  <a:cubicBezTo>
                    <a:pt x="0" y="306"/>
                    <a:pt x="0" y="306"/>
                    <a:pt x="0" y="306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0" y="308"/>
                    <a:pt x="0" y="309"/>
                    <a:pt x="0" y="309"/>
                  </a:cubicBezTo>
                  <a:cubicBezTo>
                    <a:pt x="0" y="309"/>
                    <a:pt x="0" y="309"/>
                    <a:pt x="0" y="309"/>
                  </a:cubicBezTo>
                  <a:cubicBezTo>
                    <a:pt x="0" y="309"/>
                    <a:pt x="0" y="309"/>
                    <a:pt x="0" y="309"/>
                  </a:cubicBezTo>
                  <a:cubicBezTo>
                    <a:pt x="0" y="309"/>
                    <a:pt x="0" y="309"/>
                    <a:pt x="0" y="309"/>
                  </a:cubicBezTo>
                  <a:cubicBezTo>
                    <a:pt x="0" y="309"/>
                    <a:pt x="0" y="309"/>
                    <a:pt x="0" y="309"/>
                  </a:cubicBezTo>
                  <a:cubicBezTo>
                    <a:pt x="0" y="309"/>
                    <a:pt x="0" y="309"/>
                    <a:pt x="0" y="309"/>
                  </a:cubicBezTo>
                  <a:cubicBezTo>
                    <a:pt x="0" y="309"/>
                    <a:pt x="0" y="309"/>
                    <a:pt x="0" y="310"/>
                  </a:cubicBezTo>
                  <a:cubicBezTo>
                    <a:pt x="0" y="310"/>
                    <a:pt x="0" y="310"/>
                    <a:pt x="0" y="310"/>
                  </a:cubicBezTo>
                  <a:cubicBezTo>
                    <a:pt x="0" y="310"/>
                    <a:pt x="0" y="310"/>
                    <a:pt x="0" y="310"/>
                  </a:cubicBezTo>
                  <a:cubicBezTo>
                    <a:pt x="0" y="310"/>
                    <a:pt x="0" y="310"/>
                    <a:pt x="0" y="310"/>
                  </a:cubicBezTo>
                  <a:cubicBezTo>
                    <a:pt x="0" y="310"/>
                    <a:pt x="0" y="310"/>
                    <a:pt x="0" y="310"/>
                  </a:cubicBezTo>
                  <a:cubicBezTo>
                    <a:pt x="0" y="310"/>
                    <a:pt x="0" y="310"/>
                    <a:pt x="0" y="310"/>
                  </a:cubicBezTo>
                  <a:cubicBezTo>
                    <a:pt x="0" y="310"/>
                    <a:pt x="0" y="310"/>
                    <a:pt x="0" y="310"/>
                  </a:cubicBezTo>
                  <a:cubicBezTo>
                    <a:pt x="0" y="311"/>
                    <a:pt x="0" y="311"/>
                    <a:pt x="0" y="311"/>
                  </a:cubicBezTo>
                  <a:cubicBezTo>
                    <a:pt x="0" y="311"/>
                    <a:pt x="0" y="311"/>
                    <a:pt x="0" y="311"/>
                  </a:cubicBezTo>
                  <a:cubicBezTo>
                    <a:pt x="0" y="311"/>
                    <a:pt x="0" y="311"/>
                    <a:pt x="0" y="311"/>
                  </a:cubicBezTo>
                  <a:cubicBezTo>
                    <a:pt x="0" y="311"/>
                    <a:pt x="0" y="311"/>
                    <a:pt x="0" y="311"/>
                  </a:cubicBezTo>
                  <a:cubicBezTo>
                    <a:pt x="0" y="315"/>
                    <a:pt x="2" y="319"/>
                    <a:pt x="7" y="322"/>
                  </a:cubicBezTo>
                  <a:cubicBezTo>
                    <a:pt x="273" y="475"/>
                    <a:pt x="273" y="475"/>
                    <a:pt x="273" y="475"/>
                  </a:cubicBezTo>
                  <a:cubicBezTo>
                    <a:pt x="278" y="478"/>
                    <a:pt x="285" y="479"/>
                    <a:pt x="291" y="479"/>
                  </a:cubicBezTo>
                  <a:lnTo>
                    <a:pt x="291" y="0"/>
                  </a:lnTo>
                  <a:close/>
                </a:path>
              </a:pathLst>
            </a:custGeom>
            <a:solidFill>
              <a:srgbClr val="BBC7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274" name="ïš1íďê">
              <a:extLst>
                <a:ext uri="{FF2B5EF4-FFF2-40B4-BE49-F238E27FC236}">
                  <a16:creationId xmlns:a16="http://schemas.microsoft.com/office/drawing/2014/main" id="{13D21A14-7C1E-4DE4-88A5-1D594046EDC0}"/>
                </a:ext>
              </a:extLst>
            </p:cNvPr>
            <p:cNvSpPr/>
            <p:nvPr userDrawn="1"/>
          </p:nvSpPr>
          <p:spPr bwMode="auto">
            <a:xfrm>
              <a:off x="6592888" y="4865688"/>
              <a:ext cx="115888" cy="284162"/>
            </a:xfrm>
            <a:custGeom>
              <a:avLst/>
              <a:gdLst>
                <a:gd name="T0" fmla="*/ 31 w 73"/>
                <a:gd name="T1" fmla="*/ 154 h 179"/>
                <a:gd name="T2" fmla="*/ 0 w 73"/>
                <a:gd name="T3" fmla="*/ 138 h 179"/>
                <a:gd name="T4" fmla="*/ 0 w 73"/>
                <a:gd name="T5" fmla="*/ 82 h 179"/>
                <a:gd name="T6" fmla="*/ 0 w 73"/>
                <a:gd name="T7" fmla="*/ 0 h 179"/>
                <a:gd name="T8" fmla="*/ 73 w 73"/>
                <a:gd name="T9" fmla="*/ 42 h 179"/>
                <a:gd name="T10" fmla="*/ 73 w 73"/>
                <a:gd name="T11" fmla="*/ 179 h 179"/>
                <a:gd name="T12" fmla="*/ 31 w 73"/>
                <a:gd name="T13" fmla="*/ 154 h 179"/>
                <a:gd name="T14" fmla="*/ 31 w 73"/>
                <a:gd name="T15" fmla="*/ 154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3" h="179">
                  <a:moveTo>
                    <a:pt x="31" y="154"/>
                  </a:moveTo>
                  <a:lnTo>
                    <a:pt x="0" y="138"/>
                  </a:lnTo>
                  <a:lnTo>
                    <a:pt x="0" y="82"/>
                  </a:lnTo>
                  <a:lnTo>
                    <a:pt x="0" y="0"/>
                  </a:lnTo>
                  <a:lnTo>
                    <a:pt x="73" y="42"/>
                  </a:lnTo>
                  <a:lnTo>
                    <a:pt x="73" y="179"/>
                  </a:lnTo>
                  <a:lnTo>
                    <a:pt x="31" y="154"/>
                  </a:lnTo>
                  <a:lnTo>
                    <a:pt x="31" y="154"/>
                  </a:lnTo>
                  <a:close/>
                </a:path>
              </a:pathLst>
            </a:custGeom>
            <a:solidFill>
              <a:srgbClr val="4573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275" name="íślíďé">
              <a:extLst>
                <a:ext uri="{FF2B5EF4-FFF2-40B4-BE49-F238E27FC236}">
                  <a16:creationId xmlns:a16="http://schemas.microsoft.com/office/drawing/2014/main" id="{B1642A18-388F-4E6A-A6C1-A58C600C42AC}"/>
                </a:ext>
              </a:extLst>
            </p:cNvPr>
            <p:cNvSpPr/>
            <p:nvPr userDrawn="1"/>
          </p:nvSpPr>
          <p:spPr bwMode="auto">
            <a:xfrm>
              <a:off x="6731001" y="4946650"/>
              <a:ext cx="115888" cy="284162"/>
            </a:xfrm>
            <a:custGeom>
              <a:avLst/>
              <a:gdLst>
                <a:gd name="T0" fmla="*/ 0 w 73"/>
                <a:gd name="T1" fmla="*/ 80 h 179"/>
                <a:gd name="T2" fmla="*/ 0 w 73"/>
                <a:gd name="T3" fmla="*/ 0 h 179"/>
                <a:gd name="T4" fmla="*/ 73 w 73"/>
                <a:gd name="T5" fmla="*/ 42 h 179"/>
                <a:gd name="T6" fmla="*/ 73 w 73"/>
                <a:gd name="T7" fmla="*/ 179 h 179"/>
                <a:gd name="T8" fmla="*/ 0 w 73"/>
                <a:gd name="T9" fmla="*/ 137 h 179"/>
                <a:gd name="T10" fmla="*/ 0 w 73"/>
                <a:gd name="T11" fmla="*/ 80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3" h="179">
                  <a:moveTo>
                    <a:pt x="0" y="80"/>
                  </a:moveTo>
                  <a:lnTo>
                    <a:pt x="0" y="0"/>
                  </a:lnTo>
                  <a:lnTo>
                    <a:pt x="73" y="42"/>
                  </a:lnTo>
                  <a:lnTo>
                    <a:pt x="73" y="179"/>
                  </a:lnTo>
                  <a:lnTo>
                    <a:pt x="0" y="13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rgbClr val="4573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276" name="î$ļíḋé">
              <a:extLst>
                <a:ext uri="{FF2B5EF4-FFF2-40B4-BE49-F238E27FC236}">
                  <a16:creationId xmlns:a16="http://schemas.microsoft.com/office/drawing/2014/main" id="{DE70B20B-0F3E-4697-B62B-F265B4B4DA71}"/>
                </a:ext>
              </a:extLst>
            </p:cNvPr>
            <p:cNvSpPr/>
            <p:nvPr userDrawn="1"/>
          </p:nvSpPr>
          <p:spPr bwMode="auto">
            <a:xfrm>
              <a:off x="6459538" y="4786313"/>
              <a:ext cx="114300" cy="284162"/>
            </a:xfrm>
            <a:custGeom>
              <a:avLst/>
              <a:gdLst>
                <a:gd name="T0" fmla="*/ 28 w 72"/>
                <a:gd name="T1" fmla="*/ 155 h 179"/>
                <a:gd name="T2" fmla="*/ 0 w 72"/>
                <a:gd name="T3" fmla="*/ 137 h 179"/>
                <a:gd name="T4" fmla="*/ 0 w 72"/>
                <a:gd name="T5" fmla="*/ 81 h 179"/>
                <a:gd name="T6" fmla="*/ 0 w 72"/>
                <a:gd name="T7" fmla="*/ 0 h 179"/>
                <a:gd name="T8" fmla="*/ 72 w 72"/>
                <a:gd name="T9" fmla="*/ 41 h 179"/>
                <a:gd name="T10" fmla="*/ 72 w 72"/>
                <a:gd name="T11" fmla="*/ 179 h 179"/>
                <a:gd name="T12" fmla="*/ 28 w 72"/>
                <a:gd name="T13" fmla="*/ 155 h 179"/>
                <a:gd name="T14" fmla="*/ 28 w 72"/>
                <a:gd name="T15" fmla="*/ 155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79">
                  <a:moveTo>
                    <a:pt x="28" y="155"/>
                  </a:moveTo>
                  <a:lnTo>
                    <a:pt x="0" y="137"/>
                  </a:lnTo>
                  <a:lnTo>
                    <a:pt x="0" y="81"/>
                  </a:lnTo>
                  <a:lnTo>
                    <a:pt x="0" y="0"/>
                  </a:lnTo>
                  <a:lnTo>
                    <a:pt x="72" y="41"/>
                  </a:lnTo>
                  <a:lnTo>
                    <a:pt x="72" y="179"/>
                  </a:lnTo>
                  <a:lnTo>
                    <a:pt x="28" y="155"/>
                  </a:lnTo>
                  <a:lnTo>
                    <a:pt x="28" y="155"/>
                  </a:lnTo>
                  <a:close/>
                </a:path>
              </a:pathLst>
            </a:custGeom>
            <a:solidFill>
              <a:srgbClr val="4573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277" name="îṥḷíḓê">
              <a:extLst>
                <a:ext uri="{FF2B5EF4-FFF2-40B4-BE49-F238E27FC236}">
                  <a16:creationId xmlns:a16="http://schemas.microsoft.com/office/drawing/2014/main" id="{B62FB566-D617-4AAB-BEE5-E407B2385DB4}"/>
                </a:ext>
              </a:extLst>
            </p:cNvPr>
            <p:cNvSpPr/>
            <p:nvPr userDrawn="1"/>
          </p:nvSpPr>
          <p:spPr bwMode="auto">
            <a:xfrm>
              <a:off x="6321426" y="4708525"/>
              <a:ext cx="114300" cy="284162"/>
            </a:xfrm>
            <a:custGeom>
              <a:avLst/>
              <a:gdLst>
                <a:gd name="T0" fmla="*/ 29 w 72"/>
                <a:gd name="T1" fmla="*/ 154 h 179"/>
                <a:gd name="T2" fmla="*/ 0 w 72"/>
                <a:gd name="T3" fmla="*/ 137 h 179"/>
                <a:gd name="T4" fmla="*/ 0 w 72"/>
                <a:gd name="T5" fmla="*/ 81 h 179"/>
                <a:gd name="T6" fmla="*/ 0 w 72"/>
                <a:gd name="T7" fmla="*/ 0 h 179"/>
                <a:gd name="T8" fmla="*/ 72 w 72"/>
                <a:gd name="T9" fmla="*/ 42 h 179"/>
                <a:gd name="T10" fmla="*/ 72 w 72"/>
                <a:gd name="T11" fmla="*/ 179 h 179"/>
                <a:gd name="T12" fmla="*/ 29 w 72"/>
                <a:gd name="T13" fmla="*/ 154 h 179"/>
                <a:gd name="T14" fmla="*/ 29 w 72"/>
                <a:gd name="T15" fmla="*/ 154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79">
                  <a:moveTo>
                    <a:pt x="29" y="154"/>
                  </a:moveTo>
                  <a:lnTo>
                    <a:pt x="0" y="137"/>
                  </a:lnTo>
                  <a:lnTo>
                    <a:pt x="0" y="81"/>
                  </a:lnTo>
                  <a:lnTo>
                    <a:pt x="0" y="0"/>
                  </a:lnTo>
                  <a:lnTo>
                    <a:pt x="72" y="42"/>
                  </a:lnTo>
                  <a:lnTo>
                    <a:pt x="72" y="179"/>
                  </a:lnTo>
                  <a:lnTo>
                    <a:pt x="29" y="154"/>
                  </a:lnTo>
                  <a:lnTo>
                    <a:pt x="29" y="154"/>
                  </a:lnTo>
                  <a:close/>
                </a:path>
              </a:pathLst>
            </a:custGeom>
            <a:solidFill>
              <a:srgbClr val="4573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278" name="íşḻïḍè">
              <a:extLst>
                <a:ext uri="{FF2B5EF4-FFF2-40B4-BE49-F238E27FC236}">
                  <a16:creationId xmlns:a16="http://schemas.microsoft.com/office/drawing/2014/main" id="{65FB42DF-3B27-4558-A39E-ACB0BE16FEF0}"/>
                </a:ext>
              </a:extLst>
            </p:cNvPr>
            <p:cNvSpPr/>
            <p:nvPr userDrawn="1"/>
          </p:nvSpPr>
          <p:spPr bwMode="auto">
            <a:xfrm>
              <a:off x="6251576" y="4668838"/>
              <a:ext cx="46038" cy="242887"/>
            </a:xfrm>
            <a:custGeom>
              <a:avLst/>
              <a:gdLst>
                <a:gd name="T0" fmla="*/ 29 w 29"/>
                <a:gd name="T1" fmla="*/ 16 h 153"/>
                <a:gd name="T2" fmla="*/ 29 w 29"/>
                <a:gd name="T3" fmla="*/ 153 h 153"/>
                <a:gd name="T4" fmla="*/ 0 w 29"/>
                <a:gd name="T5" fmla="*/ 137 h 153"/>
                <a:gd name="T6" fmla="*/ 0 w 29"/>
                <a:gd name="T7" fmla="*/ 0 h 153"/>
                <a:gd name="T8" fmla="*/ 29 w 29"/>
                <a:gd name="T9" fmla="*/ 16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153">
                  <a:moveTo>
                    <a:pt x="29" y="16"/>
                  </a:moveTo>
                  <a:lnTo>
                    <a:pt x="29" y="153"/>
                  </a:lnTo>
                  <a:lnTo>
                    <a:pt x="0" y="137"/>
                  </a:lnTo>
                  <a:lnTo>
                    <a:pt x="0" y="0"/>
                  </a:lnTo>
                  <a:lnTo>
                    <a:pt x="29" y="16"/>
                  </a:lnTo>
                  <a:close/>
                </a:path>
              </a:pathLst>
            </a:custGeom>
            <a:solidFill>
              <a:srgbClr val="4573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279" name="ïŝľiḓe">
              <a:extLst>
                <a:ext uri="{FF2B5EF4-FFF2-40B4-BE49-F238E27FC236}">
                  <a16:creationId xmlns:a16="http://schemas.microsoft.com/office/drawing/2014/main" id="{AD4061B3-A987-4177-B143-7602DF435A95}"/>
                </a:ext>
              </a:extLst>
            </p:cNvPr>
            <p:cNvSpPr/>
            <p:nvPr userDrawn="1"/>
          </p:nvSpPr>
          <p:spPr bwMode="auto">
            <a:xfrm>
              <a:off x="6869113" y="5024438"/>
              <a:ext cx="39688" cy="241300"/>
            </a:xfrm>
            <a:custGeom>
              <a:avLst/>
              <a:gdLst>
                <a:gd name="T0" fmla="*/ 0 w 25"/>
                <a:gd name="T1" fmla="*/ 0 h 152"/>
                <a:gd name="T2" fmla="*/ 25 w 25"/>
                <a:gd name="T3" fmla="*/ 14 h 152"/>
                <a:gd name="T4" fmla="*/ 25 w 25"/>
                <a:gd name="T5" fmla="*/ 152 h 152"/>
                <a:gd name="T6" fmla="*/ 0 w 25"/>
                <a:gd name="T7" fmla="*/ 137 h 152"/>
                <a:gd name="T8" fmla="*/ 0 w 25"/>
                <a:gd name="T9" fmla="*/ 0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152">
                  <a:moveTo>
                    <a:pt x="0" y="0"/>
                  </a:moveTo>
                  <a:lnTo>
                    <a:pt x="25" y="14"/>
                  </a:lnTo>
                  <a:lnTo>
                    <a:pt x="25" y="152"/>
                  </a:lnTo>
                  <a:lnTo>
                    <a:pt x="0" y="1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573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280" name="îš1ïḍe">
              <a:extLst>
                <a:ext uri="{FF2B5EF4-FFF2-40B4-BE49-F238E27FC236}">
                  <a16:creationId xmlns:a16="http://schemas.microsoft.com/office/drawing/2014/main" id="{8E4589DB-7854-4883-BB8A-CDE3C18487F7}"/>
                </a:ext>
              </a:extLst>
            </p:cNvPr>
            <p:cNvSpPr/>
            <p:nvPr userDrawn="1"/>
          </p:nvSpPr>
          <p:spPr bwMode="auto">
            <a:xfrm>
              <a:off x="6180138" y="4019550"/>
              <a:ext cx="1687513" cy="973137"/>
            </a:xfrm>
            <a:custGeom>
              <a:avLst/>
              <a:gdLst>
                <a:gd name="T0" fmla="*/ 312 w 588"/>
                <a:gd name="T1" fmla="*/ 334 h 339"/>
                <a:gd name="T2" fmla="*/ 276 w 588"/>
                <a:gd name="T3" fmla="*/ 334 h 339"/>
                <a:gd name="T4" fmla="*/ 10 w 588"/>
                <a:gd name="T5" fmla="*/ 180 h 339"/>
                <a:gd name="T6" fmla="*/ 10 w 588"/>
                <a:gd name="T7" fmla="*/ 159 h 339"/>
                <a:gd name="T8" fmla="*/ 276 w 588"/>
                <a:gd name="T9" fmla="*/ 6 h 339"/>
                <a:gd name="T10" fmla="*/ 312 w 588"/>
                <a:gd name="T11" fmla="*/ 6 h 339"/>
                <a:gd name="T12" fmla="*/ 578 w 588"/>
                <a:gd name="T13" fmla="*/ 159 h 339"/>
                <a:gd name="T14" fmla="*/ 578 w 588"/>
                <a:gd name="T15" fmla="*/ 180 h 339"/>
                <a:gd name="T16" fmla="*/ 312 w 588"/>
                <a:gd name="T17" fmla="*/ 334 h 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88" h="339">
                  <a:moveTo>
                    <a:pt x="312" y="334"/>
                  </a:moveTo>
                  <a:cubicBezTo>
                    <a:pt x="302" y="339"/>
                    <a:pt x="286" y="339"/>
                    <a:pt x="276" y="334"/>
                  </a:cubicBezTo>
                  <a:cubicBezTo>
                    <a:pt x="10" y="180"/>
                    <a:pt x="10" y="180"/>
                    <a:pt x="10" y="180"/>
                  </a:cubicBezTo>
                  <a:cubicBezTo>
                    <a:pt x="0" y="174"/>
                    <a:pt x="0" y="165"/>
                    <a:pt x="10" y="159"/>
                  </a:cubicBezTo>
                  <a:cubicBezTo>
                    <a:pt x="276" y="6"/>
                    <a:pt x="276" y="6"/>
                    <a:pt x="276" y="6"/>
                  </a:cubicBezTo>
                  <a:cubicBezTo>
                    <a:pt x="286" y="0"/>
                    <a:pt x="302" y="0"/>
                    <a:pt x="312" y="6"/>
                  </a:cubicBezTo>
                  <a:cubicBezTo>
                    <a:pt x="578" y="159"/>
                    <a:pt x="578" y="159"/>
                    <a:pt x="578" y="159"/>
                  </a:cubicBezTo>
                  <a:cubicBezTo>
                    <a:pt x="588" y="165"/>
                    <a:pt x="588" y="174"/>
                    <a:pt x="578" y="180"/>
                  </a:cubicBezTo>
                  <a:lnTo>
                    <a:pt x="312" y="334"/>
                  </a:lnTo>
                  <a:close/>
                </a:path>
              </a:pathLst>
            </a:custGeom>
            <a:solidFill>
              <a:srgbClr val="F1F1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281" name="išḷíḍé">
              <a:extLst>
                <a:ext uri="{FF2B5EF4-FFF2-40B4-BE49-F238E27FC236}">
                  <a16:creationId xmlns:a16="http://schemas.microsoft.com/office/drawing/2014/main" id="{E644ED7E-1DC0-4AE0-9596-ADAEAE26B0C8}"/>
                </a:ext>
              </a:extLst>
            </p:cNvPr>
            <p:cNvSpPr/>
            <p:nvPr userDrawn="1"/>
          </p:nvSpPr>
          <p:spPr bwMode="auto">
            <a:xfrm>
              <a:off x="6275388" y="3683000"/>
              <a:ext cx="1497013" cy="1241425"/>
            </a:xfrm>
            <a:custGeom>
              <a:avLst/>
              <a:gdLst>
                <a:gd name="T0" fmla="*/ 522 w 522"/>
                <a:gd name="T1" fmla="*/ 255 h 432"/>
                <a:gd name="T2" fmla="*/ 522 w 522"/>
                <a:gd name="T3" fmla="*/ 254 h 432"/>
                <a:gd name="T4" fmla="*/ 522 w 522"/>
                <a:gd name="T5" fmla="*/ 253 h 432"/>
                <a:gd name="T6" fmla="*/ 522 w 522"/>
                <a:gd name="T7" fmla="*/ 160 h 432"/>
                <a:gd name="T8" fmla="*/ 522 w 522"/>
                <a:gd name="T9" fmla="*/ 158 h 432"/>
                <a:gd name="T10" fmla="*/ 522 w 522"/>
                <a:gd name="T11" fmla="*/ 157 h 432"/>
                <a:gd name="T12" fmla="*/ 522 w 522"/>
                <a:gd name="T13" fmla="*/ 156 h 432"/>
                <a:gd name="T14" fmla="*/ 522 w 522"/>
                <a:gd name="T15" fmla="*/ 155 h 432"/>
                <a:gd name="T16" fmla="*/ 522 w 522"/>
                <a:gd name="T17" fmla="*/ 154 h 432"/>
                <a:gd name="T18" fmla="*/ 522 w 522"/>
                <a:gd name="T19" fmla="*/ 153 h 432"/>
                <a:gd name="T20" fmla="*/ 245 w 522"/>
                <a:gd name="T21" fmla="*/ 5 h 432"/>
                <a:gd name="T22" fmla="*/ 0 w 522"/>
                <a:gd name="T23" fmla="*/ 153 h 432"/>
                <a:gd name="T24" fmla="*/ 0 w 522"/>
                <a:gd name="T25" fmla="*/ 154 h 432"/>
                <a:gd name="T26" fmla="*/ 0 w 522"/>
                <a:gd name="T27" fmla="*/ 155 h 432"/>
                <a:gd name="T28" fmla="*/ 0 w 522"/>
                <a:gd name="T29" fmla="*/ 156 h 432"/>
                <a:gd name="T30" fmla="*/ 0 w 522"/>
                <a:gd name="T31" fmla="*/ 157 h 432"/>
                <a:gd name="T32" fmla="*/ 0 w 522"/>
                <a:gd name="T33" fmla="*/ 159 h 432"/>
                <a:gd name="T34" fmla="*/ 0 w 522"/>
                <a:gd name="T35" fmla="*/ 160 h 432"/>
                <a:gd name="T36" fmla="*/ 0 w 522"/>
                <a:gd name="T37" fmla="*/ 161 h 432"/>
                <a:gd name="T38" fmla="*/ 0 w 522"/>
                <a:gd name="T39" fmla="*/ 162 h 432"/>
                <a:gd name="T40" fmla="*/ 0 w 522"/>
                <a:gd name="T41" fmla="*/ 163 h 432"/>
                <a:gd name="T42" fmla="*/ 0 w 522"/>
                <a:gd name="T43" fmla="*/ 164 h 432"/>
                <a:gd name="T44" fmla="*/ 0 w 522"/>
                <a:gd name="T45" fmla="*/ 258 h 432"/>
                <a:gd name="T46" fmla="*/ 0 w 522"/>
                <a:gd name="T47" fmla="*/ 259 h 432"/>
                <a:gd name="T48" fmla="*/ 0 w 522"/>
                <a:gd name="T49" fmla="*/ 260 h 432"/>
                <a:gd name="T50" fmla="*/ 0 w 522"/>
                <a:gd name="T51" fmla="*/ 261 h 432"/>
                <a:gd name="T52" fmla="*/ 0 w 522"/>
                <a:gd name="T53" fmla="*/ 262 h 432"/>
                <a:gd name="T54" fmla="*/ 0 w 522"/>
                <a:gd name="T55" fmla="*/ 263 h 432"/>
                <a:gd name="T56" fmla="*/ 0 w 522"/>
                <a:gd name="T57" fmla="*/ 264 h 432"/>
                <a:gd name="T58" fmla="*/ 0 w 522"/>
                <a:gd name="T59" fmla="*/ 266 h 432"/>
                <a:gd name="T60" fmla="*/ 0 w 522"/>
                <a:gd name="T61" fmla="*/ 267 h 432"/>
                <a:gd name="T62" fmla="*/ 0 w 522"/>
                <a:gd name="T63" fmla="*/ 268 h 432"/>
                <a:gd name="T64" fmla="*/ 0 w 522"/>
                <a:gd name="T65" fmla="*/ 269 h 432"/>
                <a:gd name="T66" fmla="*/ 0 w 522"/>
                <a:gd name="T67" fmla="*/ 270 h 432"/>
                <a:gd name="T68" fmla="*/ 0 w 522"/>
                <a:gd name="T69" fmla="*/ 271 h 432"/>
                <a:gd name="T70" fmla="*/ 0 w 522"/>
                <a:gd name="T71" fmla="*/ 272 h 432"/>
                <a:gd name="T72" fmla="*/ 0 w 522"/>
                <a:gd name="T73" fmla="*/ 274 h 432"/>
                <a:gd name="T74" fmla="*/ 0 w 522"/>
                <a:gd name="T75" fmla="*/ 275 h 432"/>
                <a:gd name="T76" fmla="*/ 0 w 522"/>
                <a:gd name="T77" fmla="*/ 276 h 432"/>
                <a:gd name="T78" fmla="*/ 0 w 522"/>
                <a:gd name="T79" fmla="*/ 277 h 432"/>
                <a:gd name="T80" fmla="*/ 0 w 522"/>
                <a:gd name="T81" fmla="*/ 278 h 432"/>
                <a:gd name="T82" fmla="*/ 0 w 522"/>
                <a:gd name="T83" fmla="*/ 279 h 432"/>
                <a:gd name="T84" fmla="*/ 516 w 522"/>
                <a:gd name="T85" fmla="*/ 289 h 432"/>
                <a:gd name="T86" fmla="*/ 522 w 522"/>
                <a:gd name="T87" fmla="*/ 279 h 432"/>
                <a:gd name="T88" fmla="*/ 522 w 522"/>
                <a:gd name="T89" fmla="*/ 278 h 432"/>
                <a:gd name="T90" fmla="*/ 522 w 522"/>
                <a:gd name="T91" fmla="*/ 277 h 432"/>
                <a:gd name="T92" fmla="*/ 522 w 522"/>
                <a:gd name="T93" fmla="*/ 276 h 432"/>
                <a:gd name="T94" fmla="*/ 522 w 522"/>
                <a:gd name="T95" fmla="*/ 274 h 432"/>
                <a:gd name="T96" fmla="*/ 522 w 522"/>
                <a:gd name="T97" fmla="*/ 273 h 432"/>
                <a:gd name="T98" fmla="*/ 522 w 522"/>
                <a:gd name="T99" fmla="*/ 272 h 432"/>
                <a:gd name="T100" fmla="*/ 522 w 522"/>
                <a:gd name="T101" fmla="*/ 271 h 432"/>
                <a:gd name="T102" fmla="*/ 522 w 522"/>
                <a:gd name="T103" fmla="*/ 270 h 432"/>
                <a:gd name="T104" fmla="*/ 522 w 522"/>
                <a:gd name="T105" fmla="*/ 269 h 432"/>
                <a:gd name="T106" fmla="*/ 522 w 522"/>
                <a:gd name="T107" fmla="*/ 267 h 432"/>
                <a:gd name="T108" fmla="*/ 522 w 522"/>
                <a:gd name="T109" fmla="*/ 266 h 432"/>
                <a:gd name="T110" fmla="*/ 522 w 522"/>
                <a:gd name="T111" fmla="*/ 265 h 432"/>
                <a:gd name="T112" fmla="*/ 522 w 522"/>
                <a:gd name="T113" fmla="*/ 264 h 432"/>
                <a:gd name="T114" fmla="*/ 522 w 522"/>
                <a:gd name="T115" fmla="*/ 263 h 432"/>
                <a:gd name="T116" fmla="*/ 522 w 522"/>
                <a:gd name="T117" fmla="*/ 262 h 432"/>
                <a:gd name="T118" fmla="*/ 522 w 522"/>
                <a:gd name="T119" fmla="*/ 261 h 432"/>
                <a:gd name="T120" fmla="*/ 522 w 522"/>
                <a:gd name="T121" fmla="*/ 259 h 432"/>
                <a:gd name="T122" fmla="*/ 522 w 522"/>
                <a:gd name="T123" fmla="*/ 258 h 432"/>
                <a:gd name="T124" fmla="*/ 522 w 522"/>
                <a:gd name="T125" fmla="*/ 257 h 4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22" h="432">
                  <a:moveTo>
                    <a:pt x="522" y="256"/>
                  </a:moveTo>
                  <a:cubicBezTo>
                    <a:pt x="522" y="256"/>
                    <a:pt x="522" y="256"/>
                    <a:pt x="522" y="256"/>
                  </a:cubicBezTo>
                  <a:cubicBezTo>
                    <a:pt x="522" y="256"/>
                    <a:pt x="522" y="256"/>
                    <a:pt x="522" y="256"/>
                  </a:cubicBezTo>
                  <a:cubicBezTo>
                    <a:pt x="522" y="256"/>
                    <a:pt x="522" y="256"/>
                    <a:pt x="522" y="256"/>
                  </a:cubicBezTo>
                  <a:cubicBezTo>
                    <a:pt x="522" y="256"/>
                    <a:pt x="522" y="256"/>
                    <a:pt x="522" y="256"/>
                  </a:cubicBezTo>
                  <a:cubicBezTo>
                    <a:pt x="522" y="256"/>
                    <a:pt x="522" y="255"/>
                    <a:pt x="522" y="255"/>
                  </a:cubicBezTo>
                  <a:cubicBezTo>
                    <a:pt x="522" y="255"/>
                    <a:pt x="522" y="255"/>
                    <a:pt x="522" y="255"/>
                  </a:cubicBezTo>
                  <a:cubicBezTo>
                    <a:pt x="522" y="255"/>
                    <a:pt x="522" y="255"/>
                    <a:pt x="522" y="255"/>
                  </a:cubicBezTo>
                  <a:cubicBezTo>
                    <a:pt x="522" y="255"/>
                    <a:pt x="522" y="255"/>
                    <a:pt x="522" y="255"/>
                  </a:cubicBezTo>
                  <a:cubicBezTo>
                    <a:pt x="522" y="255"/>
                    <a:pt x="522" y="255"/>
                    <a:pt x="522" y="255"/>
                  </a:cubicBezTo>
                  <a:cubicBezTo>
                    <a:pt x="522" y="255"/>
                    <a:pt x="522" y="255"/>
                    <a:pt x="522" y="255"/>
                  </a:cubicBezTo>
                  <a:cubicBezTo>
                    <a:pt x="522" y="255"/>
                    <a:pt x="522" y="255"/>
                    <a:pt x="522" y="255"/>
                  </a:cubicBezTo>
                  <a:cubicBezTo>
                    <a:pt x="522" y="255"/>
                    <a:pt x="522" y="254"/>
                    <a:pt x="522" y="254"/>
                  </a:cubicBezTo>
                  <a:cubicBezTo>
                    <a:pt x="522" y="254"/>
                    <a:pt x="522" y="254"/>
                    <a:pt x="522" y="254"/>
                  </a:cubicBezTo>
                  <a:cubicBezTo>
                    <a:pt x="522" y="254"/>
                    <a:pt x="522" y="254"/>
                    <a:pt x="522" y="254"/>
                  </a:cubicBezTo>
                  <a:cubicBezTo>
                    <a:pt x="522" y="254"/>
                    <a:pt x="522" y="254"/>
                    <a:pt x="522" y="254"/>
                  </a:cubicBezTo>
                  <a:cubicBezTo>
                    <a:pt x="522" y="254"/>
                    <a:pt x="522" y="254"/>
                    <a:pt x="522" y="254"/>
                  </a:cubicBezTo>
                  <a:cubicBezTo>
                    <a:pt x="522" y="254"/>
                    <a:pt x="522" y="254"/>
                    <a:pt x="522" y="254"/>
                  </a:cubicBezTo>
                  <a:cubicBezTo>
                    <a:pt x="522" y="254"/>
                    <a:pt x="522" y="254"/>
                    <a:pt x="522" y="254"/>
                  </a:cubicBezTo>
                  <a:cubicBezTo>
                    <a:pt x="522" y="254"/>
                    <a:pt x="522" y="253"/>
                    <a:pt x="522" y="253"/>
                  </a:cubicBezTo>
                  <a:cubicBezTo>
                    <a:pt x="522" y="253"/>
                    <a:pt x="522" y="253"/>
                    <a:pt x="522" y="253"/>
                  </a:cubicBezTo>
                  <a:cubicBezTo>
                    <a:pt x="522" y="253"/>
                    <a:pt x="522" y="253"/>
                    <a:pt x="522" y="253"/>
                  </a:cubicBezTo>
                  <a:cubicBezTo>
                    <a:pt x="522" y="253"/>
                    <a:pt x="522" y="253"/>
                    <a:pt x="522" y="253"/>
                  </a:cubicBezTo>
                  <a:cubicBezTo>
                    <a:pt x="522" y="253"/>
                    <a:pt x="522" y="253"/>
                    <a:pt x="522" y="253"/>
                  </a:cubicBezTo>
                  <a:cubicBezTo>
                    <a:pt x="522" y="253"/>
                    <a:pt x="522" y="253"/>
                    <a:pt x="522" y="253"/>
                  </a:cubicBezTo>
                  <a:cubicBezTo>
                    <a:pt x="522" y="253"/>
                    <a:pt x="522" y="160"/>
                    <a:pt x="522" y="160"/>
                  </a:cubicBezTo>
                  <a:cubicBezTo>
                    <a:pt x="522" y="160"/>
                    <a:pt x="522" y="160"/>
                    <a:pt x="522" y="160"/>
                  </a:cubicBezTo>
                  <a:cubicBezTo>
                    <a:pt x="522" y="160"/>
                    <a:pt x="522" y="160"/>
                    <a:pt x="522" y="160"/>
                  </a:cubicBezTo>
                  <a:cubicBezTo>
                    <a:pt x="522" y="160"/>
                    <a:pt x="522" y="160"/>
                    <a:pt x="522" y="160"/>
                  </a:cubicBezTo>
                  <a:cubicBezTo>
                    <a:pt x="522" y="160"/>
                    <a:pt x="522" y="160"/>
                    <a:pt x="522" y="160"/>
                  </a:cubicBezTo>
                  <a:cubicBezTo>
                    <a:pt x="522" y="160"/>
                    <a:pt x="522" y="160"/>
                    <a:pt x="522" y="160"/>
                  </a:cubicBezTo>
                  <a:cubicBezTo>
                    <a:pt x="522" y="160"/>
                    <a:pt x="522" y="160"/>
                    <a:pt x="522" y="160"/>
                  </a:cubicBezTo>
                  <a:cubicBezTo>
                    <a:pt x="522" y="160"/>
                    <a:pt x="522" y="159"/>
                    <a:pt x="522" y="159"/>
                  </a:cubicBezTo>
                  <a:cubicBezTo>
                    <a:pt x="522" y="159"/>
                    <a:pt x="522" y="159"/>
                    <a:pt x="522" y="159"/>
                  </a:cubicBezTo>
                  <a:cubicBezTo>
                    <a:pt x="522" y="159"/>
                    <a:pt x="522" y="159"/>
                    <a:pt x="522" y="159"/>
                  </a:cubicBezTo>
                  <a:cubicBezTo>
                    <a:pt x="522" y="159"/>
                    <a:pt x="522" y="159"/>
                    <a:pt x="522" y="159"/>
                  </a:cubicBezTo>
                  <a:cubicBezTo>
                    <a:pt x="522" y="159"/>
                    <a:pt x="522" y="159"/>
                    <a:pt x="522" y="159"/>
                  </a:cubicBezTo>
                  <a:cubicBezTo>
                    <a:pt x="522" y="159"/>
                    <a:pt x="522" y="159"/>
                    <a:pt x="522" y="159"/>
                  </a:cubicBezTo>
                  <a:cubicBezTo>
                    <a:pt x="522" y="159"/>
                    <a:pt x="522" y="159"/>
                    <a:pt x="522" y="159"/>
                  </a:cubicBezTo>
                  <a:cubicBezTo>
                    <a:pt x="522" y="159"/>
                    <a:pt x="522" y="158"/>
                    <a:pt x="522" y="158"/>
                  </a:cubicBezTo>
                  <a:cubicBezTo>
                    <a:pt x="522" y="158"/>
                    <a:pt x="522" y="158"/>
                    <a:pt x="522" y="158"/>
                  </a:cubicBezTo>
                  <a:cubicBezTo>
                    <a:pt x="522" y="158"/>
                    <a:pt x="522" y="158"/>
                    <a:pt x="522" y="158"/>
                  </a:cubicBezTo>
                  <a:cubicBezTo>
                    <a:pt x="522" y="158"/>
                    <a:pt x="522" y="158"/>
                    <a:pt x="522" y="158"/>
                  </a:cubicBezTo>
                  <a:cubicBezTo>
                    <a:pt x="522" y="158"/>
                    <a:pt x="522" y="158"/>
                    <a:pt x="522" y="158"/>
                  </a:cubicBezTo>
                  <a:cubicBezTo>
                    <a:pt x="522" y="158"/>
                    <a:pt x="522" y="158"/>
                    <a:pt x="522" y="158"/>
                  </a:cubicBezTo>
                  <a:cubicBezTo>
                    <a:pt x="522" y="158"/>
                    <a:pt x="522" y="158"/>
                    <a:pt x="522" y="158"/>
                  </a:cubicBezTo>
                  <a:cubicBezTo>
                    <a:pt x="522" y="158"/>
                    <a:pt x="522" y="157"/>
                    <a:pt x="522" y="157"/>
                  </a:cubicBezTo>
                  <a:cubicBezTo>
                    <a:pt x="522" y="157"/>
                    <a:pt x="522" y="157"/>
                    <a:pt x="522" y="157"/>
                  </a:cubicBezTo>
                  <a:cubicBezTo>
                    <a:pt x="522" y="157"/>
                    <a:pt x="522" y="157"/>
                    <a:pt x="522" y="157"/>
                  </a:cubicBezTo>
                  <a:cubicBezTo>
                    <a:pt x="522" y="157"/>
                    <a:pt x="522" y="157"/>
                    <a:pt x="522" y="157"/>
                  </a:cubicBezTo>
                  <a:cubicBezTo>
                    <a:pt x="522" y="157"/>
                    <a:pt x="522" y="157"/>
                    <a:pt x="522" y="157"/>
                  </a:cubicBezTo>
                  <a:cubicBezTo>
                    <a:pt x="522" y="157"/>
                    <a:pt x="522" y="157"/>
                    <a:pt x="522" y="157"/>
                  </a:cubicBezTo>
                  <a:cubicBezTo>
                    <a:pt x="522" y="157"/>
                    <a:pt x="522" y="157"/>
                    <a:pt x="522" y="157"/>
                  </a:cubicBezTo>
                  <a:cubicBezTo>
                    <a:pt x="522" y="157"/>
                    <a:pt x="522" y="156"/>
                    <a:pt x="522" y="156"/>
                  </a:cubicBezTo>
                  <a:cubicBezTo>
                    <a:pt x="522" y="156"/>
                    <a:pt x="522" y="156"/>
                    <a:pt x="522" y="156"/>
                  </a:cubicBezTo>
                  <a:cubicBezTo>
                    <a:pt x="522" y="156"/>
                    <a:pt x="522" y="156"/>
                    <a:pt x="522" y="156"/>
                  </a:cubicBezTo>
                  <a:cubicBezTo>
                    <a:pt x="522" y="156"/>
                    <a:pt x="522" y="156"/>
                    <a:pt x="522" y="156"/>
                  </a:cubicBezTo>
                  <a:cubicBezTo>
                    <a:pt x="522" y="156"/>
                    <a:pt x="522" y="156"/>
                    <a:pt x="522" y="156"/>
                  </a:cubicBezTo>
                  <a:cubicBezTo>
                    <a:pt x="522" y="156"/>
                    <a:pt x="522" y="156"/>
                    <a:pt x="522" y="156"/>
                  </a:cubicBezTo>
                  <a:cubicBezTo>
                    <a:pt x="522" y="156"/>
                    <a:pt x="522" y="156"/>
                    <a:pt x="522" y="156"/>
                  </a:cubicBezTo>
                  <a:cubicBezTo>
                    <a:pt x="522" y="156"/>
                    <a:pt x="522" y="155"/>
                    <a:pt x="522" y="155"/>
                  </a:cubicBezTo>
                  <a:cubicBezTo>
                    <a:pt x="522" y="155"/>
                    <a:pt x="522" y="155"/>
                    <a:pt x="522" y="155"/>
                  </a:cubicBezTo>
                  <a:cubicBezTo>
                    <a:pt x="522" y="155"/>
                    <a:pt x="522" y="155"/>
                    <a:pt x="522" y="155"/>
                  </a:cubicBezTo>
                  <a:cubicBezTo>
                    <a:pt x="522" y="155"/>
                    <a:pt x="522" y="155"/>
                    <a:pt x="522" y="155"/>
                  </a:cubicBezTo>
                  <a:cubicBezTo>
                    <a:pt x="522" y="155"/>
                    <a:pt x="522" y="155"/>
                    <a:pt x="522" y="155"/>
                  </a:cubicBezTo>
                  <a:cubicBezTo>
                    <a:pt x="522" y="155"/>
                    <a:pt x="522" y="155"/>
                    <a:pt x="522" y="155"/>
                  </a:cubicBezTo>
                  <a:cubicBezTo>
                    <a:pt x="522" y="155"/>
                    <a:pt x="522" y="155"/>
                    <a:pt x="522" y="155"/>
                  </a:cubicBezTo>
                  <a:cubicBezTo>
                    <a:pt x="522" y="155"/>
                    <a:pt x="522" y="154"/>
                    <a:pt x="522" y="154"/>
                  </a:cubicBezTo>
                  <a:cubicBezTo>
                    <a:pt x="522" y="154"/>
                    <a:pt x="522" y="154"/>
                    <a:pt x="522" y="154"/>
                  </a:cubicBezTo>
                  <a:cubicBezTo>
                    <a:pt x="522" y="154"/>
                    <a:pt x="522" y="154"/>
                    <a:pt x="522" y="154"/>
                  </a:cubicBezTo>
                  <a:cubicBezTo>
                    <a:pt x="522" y="154"/>
                    <a:pt x="522" y="154"/>
                    <a:pt x="522" y="154"/>
                  </a:cubicBezTo>
                  <a:cubicBezTo>
                    <a:pt x="522" y="154"/>
                    <a:pt x="522" y="154"/>
                    <a:pt x="522" y="154"/>
                  </a:cubicBezTo>
                  <a:cubicBezTo>
                    <a:pt x="522" y="154"/>
                    <a:pt x="522" y="154"/>
                    <a:pt x="522" y="154"/>
                  </a:cubicBezTo>
                  <a:cubicBezTo>
                    <a:pt x="522" y="154"/>
                    <a:pt x="522" y="154"/>
                    <a:pt x="522" y="154"/>
                  </a:cubicBezTo>
                  <a:cubicBezTo>
                    <a:pt x="522" y="153"/>
                    <a:pt x="522" y="153"/>
                    <a:pt x="522" y="153"/>
                  </a:cubicBezTo>
                  <a:cubicBezTo>
                    <a:pt x="522" y="153"/>
                    <a:pt x="522" y="153"/>
                    <a:pt x="522" y="153"/>
                  </a:cubicBezTo>
                  <a:cubicBezTo>
                    <a:pt x="522" y="153"/>
                    <a:pt x="522" y="153"/>
                    <a:pt x="522" y="153"/>
                  </a:cubicBezTo>
                  <a:cubicBezTo>
                    <a:pt x="522" y="153"/>
                    <a:pt x="522" y="153"/>
                    <a:pt x="522" y="153"/>
                  </a:cubicBezTo>
                  <a:cubicBezTo>
                    <a:pt x="522" y="153"/>
                    <a:pt x="522" y="153"/>
                    <a:pt x="522" y="153"/>
                  </a:cubicBezTo>
                  <a:cubicBezTo>
                    <a:pt x="522" y="153"/>
                    <a:pt x="522" y="153"/>
                    <a:pt x="522" y="153"/>
                  </a:cubicBezTo>
                  <a:cubicBezTo>
                    <a:pt x="522" y="153"/>
                    <a:pt x="522" y="153"/>
                    <a:pt x="522" y="153"/>
                  </a:cubicBezTo>
                  <a:cubicBezTo>
                    <a:pt x="522" y="153"/>
                    <a:pt x="522" y="152"/>
                    <a:pt x="522" y="152"/>
                  </a:cubicBezTo>
                  <a:cubicBezTo>
                    <a:pt x="522" y="152"/>
                    <a:pt x="522" y="152"/>
                    <a:pt x="522" y="152"/>
                  </a:cubicBezTo>
                  <a:cubicBezTo>
                    <a:pt x="522" y="152"/>
                    <a:pt x="522" y="152"/>
                    <a:pt x="522" y="152"/>
                  </a:cubicBezTo>
                  <a:cubicBezTo>
                    <a:pt x="522" y="152"/>
                    <a:pt x="522" y="152"/>
                    <a:pt x="522" y="152"/>
                  </a:cubicBezTo>
                  <a:cubicBezTo>
                    <a:pt x="522" y="149"/>
                    <a:pt x="520" y="145"/>
                    <a:pt x="516" y="143"/>
                  </a:cubicBezTo>
                  <a:cubicBezTo>
                    <a:pt x="277" y="5"/>
                    <a:pt x="277" y="5"/>
                    <a:pt x="277" y="5"/>
                  </a:cubicBezTo>
                  <a:cubicBezTo>
                    <a:pt x="269" y="0"/>
                    <a:pt x="254" y="0"/>
                    <a:pt x="245" y="5"/>
                  </a:cubicBezTo>
                  <a:cubicBezTo>
                    <a:pt x="7" y="143"/>
                    <a:pt x="7" y="143"/>
                    <a:pt x="7" y="143"/>
                  </a:cubicBezTo>
                  <a:cubicBezTo>
                    <a:pt x="2" y="145"/>
                    <a:pt x="0" y="149"/>
                    <a:pt x="0" y="152"/>
                  </a:cubicBezTo>
                  <a:cubicBezTo>
                    <a:pt x="0" y="152"/>
                    <a:pt x="0" y="152"/>
                    <a:pt x="0" y="152"/>
                  </a:cubicBezTo>
                  <a:cubicBezTo>
                    <a:pt x="0" y="152"/>
                    <a:pt x="0" y="152"/>
                    <a:pt x="0" y="152"/>
                  </a:cubicBezTo>
                  <a:cubicBezTo>
                    <a:pt x="0" y="152"/>
                    <a:pt x="0" y="152"/>
                    <a:pt x="0" y="152"/>
                  </a:cubicBezTo>
                  <a:cubicBezTo>
                    <a:pt x="0" y="152"/>
                    <a:pt x="0" y="153"/>
                    <a:pt x="0" y="153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0" y="153"/>
                    <a:pt x="0" y="154"/>
                    <a:pt x="0" y="154"/>
                  </a:cubicBezTo>
                  <a:cubicBezTo>
                    <a:pt x="0" y="154"/>
                    <a:pt x="0" y="154"/>
                    <a:pt x="0" y="154"/>
                  </a:cubicBezTo>
                  <a:cubicBezTo>
                    <a:pt x="0" y="154"/>
                    <a:pt x="0" y="154"/>
                    <a:pt x="0" y="154"/>
                  </a:cubicBezTo>
                  <a:cubicBezTo>
                    <a:pt x="0" y="154"/>
                    <a:pt x="0" y="154"/>
                    <a:pt x="0" y="154"/>
                  </a:cubicBezTo>
                  <a:cubicBezTo>
                    <a:pt x="0" y="154"/>
                    <a:pt x="0" y="154"/>
                    <a:pt x="0" y="154"/>
                  </a:cubicBezTo>
                  <a:cubicBezTo>
                    <a:pt x="0" y="154"/>
                    <a:pt x="0" y="154"/>
                    <a:pt x="0" y="154"/>
                  </a:cubicBezTo>
                  <a:cubicBezTo>
                    <a:pt x="0" y="154"/>
                    <a:pt x="0" y="154"/>
                    <a:pt x="0" y="154"/>
                  </a:cubicBezTo>
                  <a:cubicBezTo>
                    <a:pt x="0" y="154"/>
                    <a:pt x="0" y="155"/>
                    <a:pt x="0" y="155"/>
                  </a:cubicBezTo>
                  <a:cubicBezTo>
                    <a:pt x="0" y="155"/>
                    <a:pt x="0" y="155"/>
                    <a:pt x="0" y="155"/>
                  </a:cubicBezTo>
                  <a:cubicBezTo>
                    <a:pt x="0" y="155"/>
                    <a:pt x="0" y="155"/>
                    <a:pt x="0" y="155"/>
                  </a:cubicBezTo>
                  <a:cubicBezTo>
                    <a:pt x="0" y="155"/>
                    <a:pt x="0" y="155"/>
                    <a:pt x="0" y="155"/>
                  </a:cubicBezTo>
                  <a:cubicBezTo>
                    <a:pt x="0" y="155"/>
                    <a:pt x="0" y="155"/>
                    <a:pt x="0" y="155"/>
                  </a:cubicBezTo>
                  <a:cubicBezTo>
                    <a:pt x="0" y="155"/>
                    <a:pt x="0" y="155"/>
                    <a:pt x="0" y="155"/>
                  </a:cubicBezTo>
                  <a:cubicBezTo>
                    <a:pt x="0" y="155"/>
                    <a:pt x="0" y="155"/>
                    <a:pt x="0" y="155"/>
                  </a:cubicBezTo>
                  <a:cubicBezTo>
                    <a:pt x="0" y="155"/>
                    <a:pt x="0" y="156"/>
                    <a:pt x="0" y="156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0" y="156"/>
                    <a:pt x="0" y="157"/>
                    <a:pt x="0" y="157"/>
                  </a:cubicBezTo>
                  <a:cubicBezTo>
                    <a:pt x="0" y="157"/>
                    <a:pt x="0" y="157"/>
                    <a:pt x="0" y="157"/>
                  </a:cubicBezTo>
                  <a:cubicBezTo>
                    <a:pt x="0" y="157"/>
                    <a:pt x="0" y="157"/>
                    <a:pt x="0" y="157"/>
                  </a:cubicBezTo>
                  <a:cubicBezTo>
                    <a:pt x="0" y="157"/>
                    <a:pt x="0" y="157"/>
                    <a:pt x="0" y="157"/>
                  </a:cubicBezTo>
                  <a:cubicBezTo>
                    <a:pt x="0" y="157"/>
                    <a:pt x="0" y="157"/>
                    <a:pt x="0" y="157"/>
                  </a:cubicBezTo>
                  <a:cubicBezTo>
                    <a:pt x="0" y="157"/>
                    <a:pt x="0" y="157"/>
                    <a:pt x="0" y="157"/>
                  </a:cubicBezTo>
                  <a:cubicBezTo>
                    <a:pt x="0" y="157"/>
                    <a:pt x="0" y="157"/>
                    <a:pt x="0" y="157"/>
                  </a:cubicBezTo>
                  <a:cubicBezTo>
                    <a:pt x="0" y="157"/>
                    <a:pt x="0" y="158"/>
                    <a:pt x="0" y="158"/>
                  </a:cubicBezTo>
                  <a:cubicBezTo>
                    <a:pt x="0" y="158"/>
                    <a:pt x="0" y="158"/>
                    <a:pt x="0" y="158"/>
                  </a:cubicBezTo>
                  <a:cubicBezTo>
                    <a:pt x="0" y="158"/>
                    <a:pt x="0" y="158"/>
                    <a:pt x="0" y="158"/>
                  </a:cubicBezTo>
                  <a:cubicBezTo>
                    <a:pt x="0" y="158"/>
                    <a:pt x="0" y="158"/>
                    <a:pt x="0" y="158"/>
                  </a:cubicBezTo>
                  <a:cubicBezTo>
                    <a:pt x="0" y="158"/>
                    <a:pt x="0" y="158"/>
                    <a:pt x="0" y="158"/>
                  </a:cubicBezTo>
                  <a:cubicBezTo>
                    <a:pt x="0" y="158"/>
                    <a:pt x="0" y="158"/>
                    <a:pt x="0" y="158"/>
                  </a:cubicBezTo>
                  <a:cubicBezTo>
                    <a:pt x="0" y="158"/>
                    <a:pt x="0" y="158"/>
                    <a:pt x="0" y="158"/>
                  </a:cubicBezTo>
                  <a:cubicBezTo>
                    <a:pt x="0" y="158"/>
                    <a:pt x="0" y="159"/>
                    <a:pt x="0" y="159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0" y="159"/>
                    <a:pt x="0" y="160"/>
                    <a:pt x="0" y="160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0" y="161"/>
                    <a:pt x="0" y="161"/>
                    <a:pt x="0" y="161"/>
                  </a:cubicBezTo>
                  <a:cubicBezTo>
                    <a:pt x="0" y="161"/>
                    <a:pt x="0" y="161"/>
                    <a:pt x="0" y="161"/>
                  </a:cubicBezTo>
                  <a:cubicBezTo>
                    <a:pt x="0" y="161"/>
                    <a:pt x="0" y="161"/>
                    <a:pt x="0" y="161"/>
                  </a:cubicBezTo>
                  <a:cubicBezTo>
                    <a:pt x="0" y="161"/>
                    <a:pt x="0" y="161"/>
                    <a:pt x="0" y="161"/>
                  </a:cubicBezTo>
                  <a:cubicBezTo>
                    <a:pt x="0" y="161"/>
                    <a:pt x="0" y="161"/>
                    <a:pt x="0" y="161"/>
                  </a:cubicBezTo>
                  <a:cubicBezTo>
                    <a:pt x="0" y="161"/>
                    <a:pt x="0" y="161"/>
                    <a:pt x="0" y="161"/>
                  </a:cubicBezTo>
                  <a:cubicBezTo>
                    <a:pt x="0" y="161"/>
                    <a:pt x="0" y="161"/>
                    <a:pt x="0" y="161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0" y="163"/>
                    <a:pt x="0" y="163"/>
                    <a:pt x="0" y="163"/>
                  </a:cubicBezTo>
                  <a:cubicBezTo>
                    <a:pt x="0" y="163"/>
                    <a:pt x="0" y="163"/>
                    <a:pt x="0" y="163"/>
                  </a:cubicBezTo>
                  <a:cubicBezTo>
                    <a:pt x="0" y="163"/>
                    <a:pt x="0" y="163"/>
                    <a:pt x="0" y="163"/>
                  </a:cubicBezTo>
                  <a:cubicBezTo>
                    <a:pt x="0" y="163"/>
                    <a:pt x="0" y="163"/>
                    <a:pt x="0" y="163"/>
                  </a:cubicBezTo>
                  <a:cubicBezTo>
                    <a:pt x="0" y="163"/>
                    <a:pt x="0" y="163"/>
                    <a:pt x="0" y="163"/>
                  </a:cubicBezTo>
                  <a:cubicBezTo>
                    <a:pt x="0" y="163"/>
                    <a:pt x="0" y="163"/>
                    <a:pt x="0" y="163"/>
                  </a:cubicBezTo>
                  <a:cubicBezTo>
                    <a:pt x="0" y="163"/>
                    <a:pt x="0" y="163"/>
                    <a:pt x="0" y="163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0" y="165"/>
                    <a:pt x="0" y="165"/>
                    <a:pt x="0" y="165"/>
                  </a:cubicBezTo>
                  <a:cubicBezTo>
                    <a:pt x="0" y="165"/>
                    <a:pt x="0" y="165"/>
                    <a:pt x="0" y="165"/>
                  </a:cubicBezTo>
                  <a:cubicBezTo>
                    <a:pt x="0" y="165"/>
                    <a:pt x="0" y="165"/>
                    <a:pt x="0" y="165"/>
                  </a:cubicBezTo>
                  <a:cubicBezTo>
                    <a:pt x="0" y="165"/>
                    <a:pt x="0" y="165"/>
                    <a:pt x="0" y="165"/>
                  </a:cubicBezTo>
                  <a:cubicBezTo>
                    <a:pt x="0" y="165"/>
                    <a:pt x="0" y="165"/>
                    <a:pt x="0" y="165"/>
                  </a:cubicBezTo>
                  <a:cubicBezTo>
                    <a:pt x="0" y="165"/>
                    <a:pt x="0" y="257"/>
                    <a:pt x="0" y="257"/>
                  </a:cubicBezTo>
                  <a:cubicBezTo>
                    <a:pt x="0" y="257"/>
                    <a:pt x="0" y="258"/>
                    <a:pt x="0" y="258"/>
                  </a:cubicBezTo>
                  <a:cubicBezTo>
                    <a:pt x="0" y="258"/>
                    <a:pt x="0" y="258"/>
                    <a:pt x="0" y="258"/>
                  </a:cubicBezTo>
                  <a:cubicBezTo>
                    <a:pt x="0" y="258"/>
                    <a:pt x="0" y="258"/>
                    <a:pt x="0" y="258"/>
                  </a:cubicBezTo>
                  <a:cubicBezTo>
                    <a:pt x="0" y="258"/>
                    <a:pt x="0" y="258"/>
                    <a:pt x="0" y="258"/>
                  </a:cubicBezTo>
                  <a:cubicBezTo>
                    <a:pt x="0" y="258"/>
                    <a:pt x="0" y="258"/>
                    <a:pt x="0" y="258"/>
                  </a:cubicBezTo>
                  <a:cubicBezTo>
                    <a:pt x="0" y="258"/>
                    <a:pt x="0" y="258"/>
                    <a:pt x="0" y="258"/>
                  </a:cubicBezTo>
                  <a:cubicBezTo>
                    <a:pt x="0" y="258"/>
                    <a:pt x="0" y="258"/>
                    <a:pt x="0" y="258"/>
                  </a:cubicBezTo>
                  <a:cubicBezTo>
                    <a:pt x="0" y="258"/>
                    <a:pt x="0" y="259"/>
                    <a:pt x="0" y="259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0" y="259"/>
                    <a:pt x="0" y="260"/>
                    <a:pt x="0" y="260"/>
                  </a:cubicBezTo>
                  <a:cubicBezTo>
                    <a:pt x="0" y="260"/>
                    <a:pt x="0" y="260"/>
                    <a:pt x="0" y="260"/>
                  </a:cubicBezTo>
                  <a:cubicBezTo>
                    <a:pt x="0" y="260"/>
                    <a:pt x="0" y="260"/>
                    <a:pt x="0" y="260"/>
                  </a:cubicBezTo>
                  <a:cubicBezTo>
                    <a:pt x="0" y="260"/>
                    <a:pt x="0" y="260"/>
                    <a:pt x="0" y="260"/>
                  </a:cubicBezTo>
                  <a:cubicBezTo>
                    <a:pt x="0" y="260"/>
                    <a:pt x="0" y="260"/>
                    <a:pt x="0" y="260"/>
                  </a:cubicBezTo>
                  <a:cubicBezTo>
                    <a:pt x="0" y="260"/>
                    <a:pt x="0" y="260"/>
                    <a:pt x="0" y="260"/>
                  </a:cubicBezTo>
                  <a:cubicBezTo>
                    <a:pt x="0" y="260"/>
                    <a:pt x="0" y="260"/>
                    <a:pt x="0" y="260"/>
                  </a:cubicBezTo>
                  <a:cubicBezTo>
                    <a:pt x="0" y="260"/>
                    <a:pt x="0" y="261"/>
                    <a:pt x="0" y="261"/>
                  </a:cubicBezTo>
                  <a:cubicBezTo>
                    <a:pt x="0" y="261"/>
                    <a:pt x="0" y="261"/>
                    <a:pt x="0" y="261"/>
                  </a:cubicBezTo>
                  <a:cubicBezTo>
                    <a:pt x="0" y="261"/>
                    <a:pt x="0" y="261"/>
                    <a:pt x="0" y="261"/>
                  </a:cubicBezTo>
                  <a:cubicBezTo>
                    <a:pt x="0" y="261"/>
                    <a:pt x="0" y="261"/>
                    <a:pt x="0" y="261"/>
                  </a:cubicBezTo>
                  <a:cubicBezTo>
                    <a:pt x="0" y="261"/>
                    <a:pt x="0" y="261"/>
                    <a:pt x="0" y="261"/>
                  </a:cubicBezTo>
                  <a:cubicBezTo>
                    <a:pt x="0" y="261"/>
                    <a:pt x="0" y="261"/>
                    <a:pt x="0" y="261"/>
                  </a:cubicBezTo>
                  <a:cubicBezTo>
                    <a:pt x="0" y="261"/>
                    <a:pt x="0" y="261"/>
                    <a:pt x="0" y="261"/>
                  </a:cubicBezTo>
                  <a:cubicBezTo>
                    <a:pt x="0" y="262"/>
                    <a:pt x="0" y="262"/>
                    <a:pt x="0" y="262"/>
                  </a:cubicBezTo>
                  <a:cubicBezTo>
                    <a:pt x="0" y="262"/>
                    <a:pt x="0" y="262"/>
                    <a:pt x="0" y="262"/>
                  </a:cubicBezTo>
                  <a:cubicBezTo>
                    <a:pt x="0" y="262"/>
                    <a:pt x="0" y="262"/>
                    <a:pt x="0" y="262"/>
                  </a:cubicBezTo>
                  <a:cubicBezTo>
                    <a:pt x="0" y="262"/>
                    <a:pt x="0" y="262"/>
                    <a:pt x="0" y="262"/>
                  </a:cubicBezTo>
                  <a:cubicBezTo>
                    <a:pt x="0" y="262"/>
                    <a:pt x="0" y="262"/>
                    <a:pt x="0" y="262"/>
                  </a:cubicBezTo>
                  <a:cubicBezTo>
                    <a:pt x="0" y="262"/>
                    <a:pt x="0" y="262"/>
                    <a:pt x="0" y="262"/>
                  </a:cubicBezTo>
                  <a:cubicBezTo>
                    <a:pt x="0" y="262"/>
                    <a:pt x="0" y="262"/>
                    <a:pt x="0" y="262"/>
                  </a:cubicBezTo>
                  <a:cubicBezTo>
                    <a:pt x="0" y="263"/>
                    <a:pt x="0" y="263"/>
                    <a:pt x="0" y="263"/>
                  </a:cubicBezTo>
                  <a:cubicBezTo>
                    <a:pt x="0" y="263"/>
                    <a:pt x="0" y="263"/>
                    <a:pt x="0" y="263"/>
                  </a:cubicBezTo>
                  <a:cubicBezTo>
                    <a:pt x="0" y="263"/>
                    <a:pt x="0" y="263"/>
                    <a:pt x="0" y="263"/>
                  </a:cubicBezTo>
                  <a:cubicBezTo>
                    <a:pt x="0" y="263"/>
                    <a:pt x="0" y="263"/>
                    <a:pt x="0" y="263"/>
                  </a:cubicBezTo>
                  <a:cubicBezTo>
                    <a:pt x="0" y="263"/>
                    <a:pt x="0" y="263"/>
                    <a:pt x="0" y="263"/>
                  </a:cubicBezTo>
                  <a:cubicBezTo>
                    <a:pt x="0" y="263"/>
                    <a:pt x="0" y="263"/>
                    <a:pt x="0" y="263"/>
                  </a:cubicBezTo>
                  <a:cubicBezTo>
                    <a:pt x="0" y="263"/>
                    <a:pt x="0" y="263"/>
                    <a:pt x="0" y="263"/>
                  </a:cubicBezTo>
                  <a:cubicBezTo>
                    <a:pt x="0" y="264"/>
                    <a:pt x="0" y="264"/>
                    <a:pt x="0" y="264"/>
                  </a:cubicBezTo>
                  <a:cubicBezTo>
                    <a:pt x="0" y="264"/>
                    <a:pt x="0" y="264"/>
                    <a:pt x="0" y="264"/>
                  </a:cubicBezTo>
                  <a:cubicBezTo>
                    <a:pt x="0" y="264"/>
                    <a:pt x="0" y="264"/>
                    <a:pt x="0" y="264"/>
                  </a:cubicBezTo>
                  <a:cubicBezTo>
                    <a:pt x="0" y="264"/>
                    <a:pt x="0" y="264"/>
                    <a:pt x="0" y="264"/>
                  </a:cubicBezTo>
                  <a:cubicBezTo>
                    <a:pt x="0" y="264"/>
                    <a:pt x="0" y="264"/>
                    <a:pt x="0" y="264"/>
                  </a:cubicBezTo>
                  <a:cubicBezTo>
                    <a:pt x="0" y="264"/>
                    <a:pt x="0" y="264"/>
                    <a:pt x="0" y="264"/>
                  </a:cubicBezTo>
                  <a:cubicBezTo>
                    <a:pt x="0" y="264"/>
                    <a:pt x="0" y="264"/>
                    <a:pt x="0" y="264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66"/>
                    <a:pt x="0" y="266"/>
                    <a:pt x="0" y="266"/>
                  </a:cubicBezTo>
                  <a:cubicBezTo>
                    <a:pt x="0" y="266"/>
                    <a:pt x="0" y="266"/>
                    <a:pt x="0" y="266"/>
                  </a:cubicBezTo>
                  <a:cubicBezTo>
                    <a:pt x="0" y="266"/>
                    <a:pt x="0" y="266"/>
                    <a:pt x="0" y="266"/>
                  </a:cubicBezTo>
                  <a:cubicBezTo>
                    <a:pt x="0" y="266"/>
                    <a:pt x="0" y="266"/>
                    <a:pt x="0" y="266"/>
                  </a:cubicBezTo>
                  <a:cubicBezTo>
                    <a:pt x="0" y="266"/>
                    <a:pt x="0" y="266"/>
                    <a:pt x="0" y="266"/>
                  </a:cubicBezTo>
                  <a:cubicBezTo>
                    <a:pt x="0" y="266"/>
                    <a:pt x="0" y="266"/>
                    <a:pt x="0" y="266"/>
                  </a:cubicBezTo>
                  <a:cubicBezTo>
                    <a:pt x="0" y="266"/>
                    <a:pt x="0" y="266"/>
                    <a:pt x="0" y="266"/>
                  </a:cubicBezTo>
                  <a:cubicBezTo>
                    <a:pt x="0" y="267"/>
                    <a:pt x="0" y="267"/>
                    <a:pt x="0" y="267"/>
                  </a:cubicBezTo>
                  <a:cubicBezTo>
                    <a:pt x="0" y="267"/>
                    <a:pt x="0" y="267"/>
                    <a:pt x="0" y="267"/>
                  </a:cubicBezTo>
                  <a:cubicBezTo>
                    <a:pt x="0" y="267"/>
                    <a:pt x="0" y="267"/>
                    <a:pt x="0" y="267"/>
                  </a:cubicBezTo>
                  <a:cubicBezTo>
                    <a:pt x="0" y="267"/>
                    <a:pt x="0" y="267"/>
                    <a:pt x="0" y="267"/>
                  </a:cubicBezTo>
                  <a:cubicBezTo>
                    <a:pt x="0" y="267"/>
                    <a:pt x="0" y="267"/>
                    <a:pt x="0" y="267"/>
                  </a:cubicBezTo>
                  <a:cubicBezTo>
                    <a:pt x="0" y="267"/>
                    <a:pt x="0" y="267"/>
                    <a:pt x="0" y="267"/>
                  </a:cubicBezTo>
                  <a:cubicBezTo>
                    <a:pt x="0" y="267"/>
                    <a:pt x="0" y="267"/>
                    <a:pt x="0" y="267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69"/>
                    <a:pt x="0" y="269"/>
                    <a:pt x="0" y="269"/>
                  </a:cubicBezTo>
                  <a:cubicBezTo>
                    <a:pt x="0" y="269"/>
                    <a:pt x="0" y="269"/>
                    <a:pt x="0" y="269"/>
                  </a:cubicBezTo>
                  <a:cubicBezTo>
                    <a:pt x="0" y="269"/>
                    <a:pt x="0" y="269"/>
                    <a:pt x="0" y="269"/>
                  </a:cubicBezTo>
                  <a:cubicBezTo>
                    <a:pt x="0" y="269"/>
                    <a:pt x="0" y="269"/>
                    <a:pt x="0" y="269"/>
                  </a:cubicBezTo>
                  <a:cubicBezTo>
                    <a:pt x="0" y="269"/>
                    <a:pt x="0" y="269"/>
                    <a:pt x="0" y="269"/>
                  </a:cubicBezTo>
                  <a:cubicBezTo>
                    <a:pt x="0" y="269"/>
                    <a:pt x="0" y="269"/>
                    <a:pt x="0" y="269"/>
                  </a:cubicBezTo>
                  <a:cubicBezTo>
                    <a:pt x="0" y="269"/>
                    <a:pt x="0" y="269"/>
                    <a:pt x="0" y="269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1"/>
                    <a:pt x="0" y="271"/>
                    <a:pt x="0" y="271"/>
                  </a:cubicBezTo>
                  <a:cubicBezTo>
                    <a:pt x="0" y="271"/>
                    <a:pt x="0" y="271"/>
                    <a:pt x="0" y="271"/>
                  </a:cubicBezTo>
                  <a:cubicBezTo>
                    <a:pt x="0" y="271"/>
                    <a:pt x="0" y="271"/>
                    <a:pt x="0" y="271"/>
                  </a:cubicBezTo>
                  <a:cubicBezTo>
                    <a:pt x="0" y="271"/>
                    <a:pt x="0" y="271"/>
                    <a:pt x="0" y="271"/>
                  </a:cubicBezTo>
                  <a:cubicBezTo>
                    <a:pt x="0" y="271"/>
                    <a:pt x="0" y="271"/>
                    <a:pt x="0" y="271"/>
                  </a:cubicBezTo>
                  <a:cubicBezTo>
                    <a:pt x="0" y="271"/>
                    <a:pt x="0" y="271"/>
                    <a:pt x="0" y="271"/>
                  </a:cubicBezTo>
                  <a:cubicBezTo>
                    <a:pt x="0" y="271"/>
                    <a:pt x="0" y="271"/>
                    <a:pt x="0" y="271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0" y="273"/>
                    <a:pt x="0" y="273"/>
                    <a:pt x="0" y="274"/>
                  </a:cubicBezTo>
                  <a:cubicBezTo>
                    <a:pt x="0" y="274"/>
                    <a:pt x="0" y="274"/>
                    <a:pt x="0" y="274"/>
                  </a:cubicBezTo>
                  <a:cubicBezTo>
                    <a:pt x="0" y="274"/>
                    <a:pt x="0" y="274"/>
                    <a:pt x="0" y="274"/>
                  </a:cubicBezTo>
                  <a:cubicBezTo>
                    <a:pt x="0" y="274"/>
                    <a:pt x="0" y="274"/>
                    <a:pt x="0" y="274"/>
                  </a:cubicBezTo>
                  <a:cubicBezTo>
                    <a:pt x="0" y="274"/>
                    <a:pt x="0" y="274"/>
                    <a:pt x="0" y="274"/>
                  </a:cubicBezTo>
                  <a:cubicBezTo>
                    <a:pt x="0" y="274"/>
                    <a:pt x="0" y="274"/>
                    <a:pt x="0" y="274"/>
                  </a:cubicBezTo>
                  <a:cubicBezTo>
                    <a:pt x="0" y="274"/>
                    <a:pt x="0" y="274"/>
                    <a:pt x="0" y="274"/>
                  </a:cubicBezTo>
                  <a:cubicBezTo>
                    <a:pt x="0" y="274"/>
                    <a:pt x="0" y="274"/>
                    <a:pt x="0" y="275"/>
                  </a:cubicBezTo>
                  <a:cubicBezTo>
                    <a:pt x="0" y="275"/>
                    <a:pt x="0" y="275"/>
                    <a:pt x="0" y="275"/>
                  </a:cubicBezTo>
                  <a:cubicBezTo>
                    <a:pt x="0" y="275"/>
                    <a:pt x="0" y="275"/>
                    <a:pt x="0" y="275"/>
                  </a:cubicBezTo>
                  <a:cubicBezTo>
                    <a:pt x="0" y="275"/>
                    <a:pt x="0" y="275"/>
                    <a:pt x="0" y="275"/>
                  </a:cubicBezTo>
                  <a:cubicBezTo>
                    <a:pt x="0" y="275"/>
                    <a:pt x="0" y="275"/>
                    <a:pt x="0" y="275"/>
                  </a:cubicBezTo>
                  <a:cubicBezTo>
                    <a:pt x="0" y="275"/>
                    <a:pt x="0" y="275"/>
                    <a:pt x="0" y="275"/>
                  </a:cubicBezTo>
                  <a:cubicBezTo>
                    <a:pt x="0" y="275"/>
                    <a:pt x="0" y="275"/>
                    <a:pt x="0" y="275"/>
                  </a:cubicBezTo>
                  <a:cubicBezTo>
                    <a:pt x="0" y="275"/>
                    <a:pt x="0" y="275"/>
                    <a:pt x="0" y="276"/>
                  </a:cubicBezTo>
                  <a:cubicBezTo>
                    <a:pt x="0" y="276"/>
                    <a:pt x="0" y="276"/>
                    <a:pt x="0" y="276"/>
                  </a:cubicBezTo>
                  <a:cubicBezTo>
                    <a:pt x="0" y="276"/>
                    <a:pt x="0" y="276"/>
                    <a:pt x="0" y="276"/>
                  </a:cubicBezTo>
                  <a:cubicBezTo>
                    <a:pt x="0" y="276"/>
                    <a:pt x="0" y="276"/>
                    <a:pt x="0" y="276"/>
                  </a:cubicBezTo>
                  <a:cubicBezTo>
                    <a:pt x="0" y="276"/>
                    <a:pt x="0" y="276"/>
                    <a:pt x="0" y="276"/>
                  </a:cubicBezTo>
                  <a:cubicBezTo>
                    <a:pt x="0" y="276"/>
                    <a:pt x="0" y="276"/>
                    <a:pt x="0" y="276"/>
                  </a:cubicBezTo>
                  <a:cubicBezTo>
                    <a:pt x="0" y="276"/>
                    <a:pt x="0" y="276"/>
                    <a:pt x="0" y="276"/>
                  </a:cubicBezTo>
                  <a:cubicBezTo>
                    <a:pt x="0" y="276"/>
                    <a:pt x="0" y="276"/>
                    <a:pt x="0" y="277"/>
                  </a:cubicBezTo>
                  <a:cubicBezTo>
                    <a:pt x="0" y="277"/>
                    <a:pt x="0" y="277"/>
                    <a:pt x="0" y="277"/>
                  </a:cubicBezTo>
                  <a:cubicBezTo>
                    <a:pt x="0" y="277"/>
                    <a:pt x="0" y="277"/>
                    <a:pt x="0" y="277"/>
                  </a:cubicBezTo>
                  <a:cubicBezTo>
                    <a:pt x="0" y="277"/>
                    <a:pt x="0" y="277"/>
                    <a:pt x="0" y="277"/>
                  </a:cubicBezTo>
                  <a:cubicBezTo>
                    <a:pt x="0" y="277"/>
                    <a:pt x="0" y="277"/>
                    <a:pt x="0" y="277"/>
                  </a:cubicBezTo>
                  <a:cubicBezTo>
                    <a:pt x="0" y="277"/>
                    <a:pt x="0" y="277"/>
                    <a:pt x="0" y="277"/>
                  </a:cubicBezTo>
                  <a:cubicBezTo>
                    <a:pt x="0" y="277"/>
                    <a:pt x="0" y="277"/>
                    <a:pt x="0" y="277"/>
                  </a:cubicBezTo>
                  <a:cubicBezTo>
                    <a:pt x="0" y="277"/>
                    <a:pt x="0" y="277"/>
                    <a:pt x="0" y="278"/>
                  </a:cubicBezTo>
                  <a:cubicBezTo>
                    <a:pt x="0" y="278"/>
                    <a:pt x="0" y="278"/>
                    <a:pt x="0" y="278"/>
                  </a:cubicBezTo>
                  <a:cubicBezTo>
                    <a:pt x="0" y="278"/>
                    <a:pt x="0" y="278"/>
                    <a:pt x="0" y="278"/>
                  </a:cubicBezTo>
                  <a:cubicBezTo>
                    <a:pt x="0" y="278"/>
                    <a:pt x="0" y="278"/>
                    <a:pt x="0" y="278"/>
                  </a:cubicBezTo>
                  <a:cubicBezTo>
                    <a:pt x="0" y="278"/>
                    <a:pt x="0" y="278"/>
                    <a:pt x="0" y="278"/>
                  </a:cubicBezTo>
                  <a:cubicBezTo>
                    <a:pt x="0" y="278"/>
                    <a:pt x="0" y="278"/>
                    <a:pt x="0" y="278"/>
                  </a:cubicBezTo>
                  <a:cubicBezTo>
                    <a:pt x="0" y="278"/>
                    <a:pt x="0" y="278"/>
                    <a:pt x="0" y="278"/>
                  </a:cubicBezTo>
                  <a:cubicBezTo>
                    <a:pt x="0" y="278"/>
                    <a:pt x="0" y="278"/>
                    <a:pt x="0" y="279"/>
                  </a:cubicBezTo>
                  <a:cubicBezTo>
                    <a:pt x="0" y="279"/>
                    <a:pt x="0" y="279"/>
                    <a:pt x="0" y="279"/>
                  </a:cubicBezTo>
                  <a:cubicBezTo>
                    <a:pt x="0" y="279"/>
                    <a:pt x="0" y="279"/>
                    <a:pt x="0" y="279"/>
                  </a:cubicBezTo>
                  <a:cubicBezTo>
                    <a:pt x="0" y="279"/>
                    <a:pt x="0" y="279"/>
                    <a:pt x="0" y="279"/>
                  </a:cubicBezTo>
                  <a:cubicBezTo>
                    <a:pt x="0" y="279"/>
                    <a:pt x="0" y="279"/>
                    <a:pt x="0" y="279"/>
                  </a:cubicBezTo>
                  <a:cubicBezTo>
                    <a:pt x="0" y="279"/>
                    <a:pt x="0" y="279"/>
                    <a:pt x="0" y="279"/>
                  </a:cubicBezTo>
                  <a:cubicBezTo>
                    <a:pt x="0" y="279"/>
                    <a:pt x="0" y="279"/>
                    <a:pt x="0" y="279"/>
                  </a:cubicBezTo>
                  <a:cubicBezTo>
                    <a:pt x="0" y="279"/>
                    <a:pt x="0" y="279"/>
                    <a:pt x="0" y="280"/>
                  </a:cubicBezTo>
                  <a:cubicBezTo>
                    <a:pt x="0" y="280"/>
                    <a:pt x="0" y="280"/>
                    <a:pt x="0" y="280"/>
                  </a:cubicBezTo>
                  <a:cubicBezTo>
                    <a:pt x="0" y="280"/>
                    <a:pt x="0" y="280"/>
                    <a:pt x="0" y="280"/>
                  </a:cubicBezTo>
                  <a:cubicBezTo>
                    <a:pt x="0" y="280"/>
                    <a:pt x="0" y="280"/>
                    <a:pt x="0" y="280"/>
                  </a:cubicBezTo>
                  <a:cubicBezTo>
                    <a:pt x="0" y="283"/>
                    <a:pt x="2" y="287"/>
                    <a:pt x="7" y="289"/>
                  </a:cubicBezTo>
                  <a:cubicBezTo>
                    <a:pt x="245" y="427"/>
                    <a:pt x="245" y="427"/>
                    <a:pt x="245" y="427"/>
                  </a:cubicBezTo>
                  <a:cubicBezTo>
                    <a:pt x="254" y="432"/>
                    <a:pt x="269" y="432"/>
                    <a:pt x="277" y="427"/>
                  </a:cubicBezTo>
                  <a:cubicBezTo>
                    <a:pt x="516" y="289"/>
                    <a:pt x="516" y="289"/>
                    <a:pt x="516" y="289"/>
                  </a:cubicBezTo>
                  <a:cubicBezTo>
                    <a:pt x="520" y="287"/>
                    <a:pt x="522" y="283"/>
                    <a:pt x="522" y="280"/>
                  </a:cubicBezTo>
                  <a:cubicBezTo>
                    <a:pt x="522" y="280"/>
                    <a:pt x="522" y="280"/>
                    <a:pt x="522" y="280"/>
                  </a:cubicBezTo>
                  <a:cubicBezTo>
                    <a:pt x="522" y="280"/>
                    <a:pt x="522" y="280"/>
                    <a:pt x="522" y="280"/>
                  </a:cubicBezTo>
                  <a:cubicBezTo>
                    <a:pt x="522" y="280"/>
                    <a:pt x="522" y="280"/>
                    <a:pt x="522" y="280"/>
                  </a:cubicBezTo>
                  <a:cubicBezTo>
                    <a:pt x="522" y="279"/>
                    <a:pt x="522" y="279"/>
                    <a:pt x="522" y="279"/>
                  </a:cubicBezTo>
                  <a:cubicBezTo>
                    <a:pt x="522" y="279"/>
                    <a:pt x="522" y="279"/>
                    <a:pt x="522" y="279"/>
                  </a:cubicBezTo>
                  <a:cubicBezTo>
                    <a:pt x="522" y="279"/>
                    <a:pt x="522" y="279"/>
                    <a:pt x="522" y="279"/>
                  </a:cubicBezTo>
                  <a:cubicBezTo>
                    <a:pt x="522" y="279"/>
                    <a:pt x="522" y="279"/>
                    <a:pt x="522" y="279"/>
                  </a:cubicBezTo>
                  <a:cubicBezTo>
                    <a:pt x="522" y="279"/>
                    <a:pt x="522" y="279"/>
                    <a:pt x="522" y="279"/>
                  </a:cubicBezTo>
                  <a:cubicBezTo>
                    <a:pt x="522" y="279"/>
                    <a:pt x="522" y="279"/>
                    <a:pt x="522" y="279"/>
                  </a:cubicBezTo>
                  <a:cubicBezTo>
                    <a:pt x="522" y="279"/>
                    <a:pt x="522" y="279"/>
                    <a:pt x="522" y="279"/>
                  </a:cubicBezTo>
                  <a:cubicBezTo>
                    <a:pt x="522" y="278"/>
                    <a:pt x="522" y="278"/>
                    <a:pt x="522" y="278"/>
                  </a:cubicBezTo>
                  <a:cubicBezTo>
                    <a:pt x="522" y="278"/>
                    <a:pt x="522" y="278"/>
                    <a:pt x="522" y="278"/>
                  </a:cubicBezTo>
                  <a:cubicBezTo>
                    <a:pt x="522" y="278"/>
                    <a:pt x="522" y="278"/>
                    <a:pt x="522" y="278"/>
                  </a:cubicBezTo>
                  <a:cubicBezTo>
                    <a:pt x="522" y="278"/>
                    <a:pt x="522" y="278"/>
                    <a:pt x="522" y="278"/>
                  </a:cubicBezTo>
                  <a:cubicBezTo>
                    <a:pt x="522" y="278"/>
                    <a:pt x="522" y="278"/>
                    <a:pt x="522" y="278"/>
                  </a:cubicBezTo>
                  <a:cubicBezTo>
                    <a:pt x="522" y="278"/>
                    <a:pt x="522" y="278"/>
                    <a:pt x="522" y="278"/>
                  </a:cubicBezTo>
                  <a:cubicBezTo>
                    <a:pt x="522" y="278"/>
                    <a:pt x="522" y="278"/>
                    <a:pt x="522" y="278"/>
                  </a:cubicBezTo>
                  <a:cubicBezTo>
                    <a:pt x="522" y="277"/>
                    <a:pt x="522" y="277"/>
                    <a:pt x="522" y="277"/>
                  </a:cubicBezTo>
                  <a:cubicBezTo>
                    <a:pt x="522" y="277"/>
                    <a:pt x="522" y="277"/>
                    <a:pt x="522" y="277"/>
                  </a:cubicBezTo>
                  <a:cubicBezTo>
                    <a:pt x="522" y="277"/>
                    <a:pt x="522" y="277"/>
                    <a:pt x="522" y="277"/>
                  </a:cubicBezTo>
                  <a:cubicBezTo>
                    <a:pt x="522" y="277"/>
                    <a:pt x="522" y="277"/>
                    <a:pt x="522" y="277"/>
                  </a:cubicBezTo>
                  <a:cubicBezTo>
                    <a:pt x="522" y="277"/>
                    <a:pt x="522" y="277"/>
                    <a:pt x="522" y="277"/>
                  </a:cubicBezTo>
                  <a:cubicBezTo>
                    <a:pt x="522" y="277"/>
                    <a:pt x="522" y="277"/>
                    <a:pt x="522" y="277"/>
                  </a:cubicBezTo>
                  <a:cubicBezTo>
                    <a:pt x="522" y="277"/>
                    <a:pt x="522" y="277"/>
                    <a:pt x="522" y="277"/>
                  </a:cubicBezTo>
                  <a:cubicBezTo>
                    <a:pt x="522" y="276"/>
                    <a:pt x="522" y="276"/>
                    <a:pt x="522" y="276"/>
                  </a:cubicBezTo>
                  <a:cubicBezTo>
                    <a:pt x="522" y="276"/>
                    <a:pt x="522" y="276"/>
                    <a:pt x="522" y="276"/>
                  </a:cubicBezTo>
                  <a:cubicBezTo>
                    <a:pt x="522" y="276"/>
                    <a:pt x="522" y="276"/>
                    <a:pt x="522" y="276"/>
                  </a:cubicBezTo>
                  <a:cubicBezTo>
                    <a:pt x="522" y="276"/>
                    <a:pt x="522" y="276"/>
                    <a:pt x="522" y="276"/>
                  </a:cubicBezTo>
                  <a:cubicBezTo>
                    <a:pt x="522" y="276"/>
                    <a:pt x="522" y="276"/>
                    <a:pt x="522" y="276"/>
                  </a:cubicBezTo>
                  <a:cubicBezTo>
                    <a:pt x="522" y="276"/>
                    <a:pt x="522" y="276"/>
                    <a:pt x="522" y="276"/>
                  </a:cubicBezTo>
                  <a:cubicBezTo>
                    <a:pt x="522" y="276"/>
                    <a:pt x="522" y="276"/>
                    <a:pt x="522" y="276"/>
                  </a:cubicBezTo>
                  <a:cubicBezTo>
                    <a:pt x="522" y="275"/>
                    <a:pt x="522" y="275"/>
                    <a:pt x="522" y="275"/>
                  </a:cubicBezTo>
                  <a:cubicBezTo>
                    <a:pt x="522" y="275"/>
                    <a:pt x="522" y="275"/>
                    <a:pt x="522" y="275"/>
                  </a:cubicBezTo>
                  <a:cubicBezTo>
                    <a:pt x="522" y="275"/>
                    <a:pt x="522" y="275"/>
                    <a:pt x="522" y="275"/>
                  </a:cubicBezTo>
                  <a:cubicBezTo>
                    <a:pt x="522" y="275"/>
                    <a:pt x="522" y="275"/>
                    <a:pt x="522" y="275"/>
                  </a:cubicBezTo>
                  <a:cubicBezTo>
                    <a:pt x="522" y="275"/>
                    <a:pt x="522" y="275"/>
                    <a:pt x="522" y="275"/>
                  </a:cubicBezTo>
                  <a:cubicBezTo>
                    <a:pt x="522" y="275"/>
                    <a:pt x="522" y="275"/>
                    <a:pt x="522" y="275"/>
                  </a:cubicBezTo>
                  <a:cubicBezTo>
                    <a:pt x="522" y="275"/>
                    <a:pt x="522" y="275"/>
                    <a:pt x="522" y="275"/>
                  </a:cubicBezTo>
                  <a:cubicBezTo>
                    <a:pt x="522" y="274"/>
                    <a:pt x="522" y="274"/>
                    <a:pt x="522" y="274"/>
                  </a:cubicBezTo>
                  <a:cubicBezTo>
                    <a:pt x="522" y="274"/>
                    <a:pt x="522" y="274"/>
                    <a:pt x="522" y="274"/>
                  </a:cubicBezTo>
                  <a:cubicBezTo>
                    <a:pt x="522" y="274"/>
                    <a:pt x="522" y="274"/>
                    <a:pt x="522" y="274"/>
                  </a:cubicBezTo>
                  <a:cubicBezTo>
                    <a:pt x="522" y="274"/>
                    <a:pt x="522" y="274"/>
                    <a:pt x="522" y="274"/>
                  </a:cubicBezTo>
                  <a:cubicBezTo>
                    <a:pt x="522" y="274"/>
                    <a:pt x="522" y="274"/>
                    <a:pt x="522" y="274"/>
                  </a:cubicBezTo>
                  <a:cubicBezTo>
                    <a:pt x="522" y="274"/>
                    <a:pt x="522" y="274"/>
                    <a:pt x="522" y="274"/>
                  </a:cubicBezTo>
                  <a:cubicBezTo>
                    <a:pt x="522" y="274"/>
                    <a:pt x="522" y="274"/>
                    <a:pt x="522" y="274"/>
                  </a:cubicBezTo>
                  <a:cubicBezTo>
                    <a:pt x="522" y="273"/>
                    <a:pt x="522" y="273"/>
                    <a:pt x="522" y="273"/>
                  </a:cubicBezTo>
                  <a:cubicBezTo>
                    <a:pt x="522" y="273"/>
                    <a:pt x="522" y="273"/>
                    <a:pt x="522" y="273"/>
                  </a:cubicBezTo>
                  <a:cubicBezTo>
                    <a:pt x="522" y="273"/>
                    <a:pt x="522" y="273"/>
                    <a:pt x="522" y="273"/>
                  </a:cubicBezTo>
                  <a:cubicBezTo>
                    <a:pt x="522" y="273"/>
                    <a:pt x="522" y="273"/>
                    <a:pt x="522" y="273"/>
                  </a:cubicBezTo>
                  <a:cubicBezTo>
                    <a:pt x="522" y="273"/>
                    <a:pt x="522" y="273"/>
                    <a:pt x="522" y="273"/>
                  </a:cubicBezTo>
                  <a:cubicBezTo>
                    <a:pt x="522" y="273"/>
                    <a:pt x="522" y="273"/>
                    <a:pt x="522" y="273"/>
                  </a:cubicBezTo>
                  <a:cubicBezTo>
                    <a:pt x="522" y="273"/>
                    <a:pt x="522" y="273"/>
                    <a:pt x="522" y="272"/>
                  </a:cubicBezTo>
                  <a:cubicBezTo>
                    <a:pt x="522" y="272"/>
                    <a:pt x="522" y="272"/>
                    <a:pt x="522" y="272"/>
                  </a:cubicBezTo>
                  <a:cubicBezTo>
                    <a:pt x="522" y="272"/>
                    <a:pt x="522" y="272"/>
                    <a:pt x="522" y="272"/>
                  </a:cubicBezTo>
                  <a:cubicBezTo>
                    <a:pt x="522" y="272"/>
                    <a:pt x="522" y="272"/>
                    <a:pt x="522" y="272"/>
                  </a:cubicBezTo>
                  <a:cubicBezTo>
                    <a:pt x="522" y="272"/>
                    <a:pt x="522" y="272"/>
                    <a:pt x="522" y="272"/>
                  </a:cubicBezTo>
                  <a:cubicBezTo>
                    <a:pt x="522" y="272"/>
                    <a:pt x="522" y="272"/>
                    <a:pt x="522" y="272"/>
                  </a:cubicBezTo>
                  <a:cubicBezTo>
                    <a:pt x="522" y="272"/>
                    <a:pt x="522" y="272"/>
                    <a:pt x="522" y="272"/>
                  </a:cubicBezTo>
                  <a:cubicBezTo>
                    <a:pt x="522" y="272"/>
                    <a:pt x="522" y="272"/>
                    <a:pt x="522" y="271"/>
                  </a:cubicBezTo>
                  <a:cubicBezTo>
                    <a:pt x="522" y="271"/>
                    <a:pt x="522" y="271"/>
                    <a:pt x="522" y="271"/>
                  </a:cubicBezTo>
                  <a:cubicBezTo>
                    <a:pt x="522" y="271"/>
                    <a:pt x="522" y="271"/>
                    <a:pt x="522" y="271"/>
                  </a:cubicBezTo>
                  <a:cubicBezTo>
                    <a:pt x="522" y="271"/>
                    <a:pt x="522" y="271"/>
                    <a:pt x="522" y="271"/>
                  </a:cubicBezTo>
                  <a:cubicBezTo>
                    <a:pt x="522" y="271"/>
                    <a:pt x="522" y="271"/>
                    <a:pt x="522" y="271"/>
                  </a:cubicBezTo>
                  <a:cubicBezTo>
                    <a:pt x="522" y="271"/>
                    <a:pt x="522" y="271"/>
                    <a:pt x="522" y="271"/>
                  </a:cubicBezTo>
                  <a:cubicBezTo>
                    <a:pt x="522" y="271"/>
                    <a:pt x="522" y="271"/>
                    <a:pt x="522" y="271"/>
                  </a:cubicBezTo>
                  <a:cubicBezTo>
                    <a:pt x="522" y="271"/>
                    <a:pt x="522" y="271"/>
                    <a:pt x="522" y="270"/>
                  </a:cubicBezTo>
                  <a:cubicBezTo>
                    <a:pt x="522" y="270"/>
                    <a:pt x="522" y="270"/>
                    <a:pt x="522" y="270"/>
                  </a:cubicBezTo>
                  <a:cubicBezTo>
                    <a:pt x="522" y="270"/>
                    <a:pt x="522" y="270"/>
                    <a:pt x="522" y="270"/>
                  </a:cubicBezTo>
                  <a:cubicBezTo>
                    <a:pt x="522" y="270"/>
                    <a:pt x="522" y="270"/>
                    <a:pt x="522" y="270"/>
                  </a:cubicBezTo>
                  <a:cubicBezTo>
                    <a:pt x="522" y="270"/>
                    <a:pt x="522" y="270"/>
                    <a:pt x="522" y="270"/>
                  </a:cubicBezTo>
                  <a:cubicBezTo>
                    <a:pt x="522" y="270"/>
                    <a:pt x="522" y="270"/>
                    <a:pt x="522" y="270"/>
                  </a:cubicBezTo>
                  <a:cubicBezTo>
                    <a:pt x="522" y="270"/>
                    <a:pt x="522" y="270"/>
                    <a:pt x="522" y="270"/>
                  </a:cubicBezTo>
                  <a:cubicBezTo>
                    <a:pt x="522" y="270"/>
                    <a:pt x="522" y="270"/>
                    <a:pt x="522" y="269"/>
                  </a:cubicBezTo>
                  <a:cubicBezTo>
                    <a:pt x="522" y="269"/>
                    <a:pt x="522" y="269"/>
                    <a:pt x="522" y="269"/>
                  </a:cubicBezTo>
                  <a:cubicBezTo>
                    <a:pt x="522" y="269"/>
                    <a:pt x="522" y="269"/>
                    <a:pt x="522" y="269"/>
                  </a:cubicBezTo>
                  <a:cubicBezTo>
                    <a:pt x="522" y="269"/>
                    <a:pt x="522" y="269"/>
                    <a:pt x="522" y="269"/>
                  </a:cubicBezTo>
                  <a:cubicBezTo>
                    <a:pt x="522" y="269"/>
                    <a:pt x="522" y="269"/>
                    <a:pt x="522" y="269"/>
                  </a:cubicBezTo>
                  <a:cubicBezTo>
                    <a:pt x="522" y="269"/>
                    <a:pt x="522" y="269"/>
                    <a:pt x="522" y="269"/>
                  </a:cubicBezTo>
                  <a:cubicBezTo>
                    <a:pt x="522" y="269"/>
                    <a:pt x="522" y="269"/>
                    <a:pt x="522" y="269"/>
                  </a:cubicBezTo>
                  <a:cubicBezTo>
                    <a:pt x="522" y="269"/>
                    <a:pt x="522" y="269"/>
                    <a:pt x="522" y="268"/>
                  </a:cubicBezTo>
                  <a:cubicBezTo>
                    <a:pt x="522" y="268"/>
                    <a:pt x="522" y="268"/>
                    <a:pt x="522" y="268"/>
                  </a:cubicBezTo>
                  <a:cubicBezTo>
                    <a:pt x="522" y="268"/>
                    <a:pt x="522" y="268"/>
                    <a:pt x="522" y="268"/>
                  </a:cubicBezTo>
                  <a:cubicBezTo>
                    <a:pt x="522" y="268"/>
                    <a:pt x="522" y="268"/>
                    <a:pt x="522" y="268"/>
                  </a:cubicBezTo>
                  <a:cubicBezTo>
                    <a:pt x="522" y="268"/>
                    <a:pt x="522" y="268"/>
                    <a:pt x="522" y="268"/>
                  </a:cubicBezTo>
                  <a:cubicBezTo>
                    <a:pt x="522" y="268"/>
                    <a:pt x="522" y="268"/>
                    <a:pt x="522" y="268"/>
                  </a:cubicBezTo>
                  <a:cubicBezTo>
                    <a:pt x="522" y="268"/>
                    <a:pt x="522" y="268"/>
                    <a:pt x="522" y="268"/>
                  </a:cubicBezTo>
                  <a:cubicBezTo>
                    <a:pt x="522" y="268"/>
                    <a:pt x="522" y="268"/>
                    <a:pt x="522" y="267"/>
                  </a:cubicBezTo>
                  <a:cubicBezTo>
                    <a:pt x="522" y="267"/>
                    <a:pt x="522" y="267"/>
                    <a:pt x="522" y="267"/>
                  </a:cubicBezTo>
                  <a:cubicBezTo>
                    <a:pt x="522" y="267"/>
                    <a:pt x="522" y="267"/>
                    <a:pt x="522" y="267"/>
                  </a:cubicBezTo>
                  <a:cubicBezTo>
                    <a:pt x="522" y="267"/>
                    <a:pt x="522" y="267"/>
                    <a:pt x="522" y="267"/>
                  </a:cubicBezTo>
                  <a:cubicBezTo>
                    <a:pt x="522" y="267"/>
                    <a:pt x="522" y="267"/>
                    <a:pt x="522" y="267"/>
                  </a:cubicBezTo>
                  <a:cubicBezTo>
                    <a:pt x="522" y="267"/>
                    <a:pt x="522" y="267"/>
                    <a:pt x="522" y="267"/>
                  </a:cubicBezTo>
                  <a:cubicBezTo>
                    <a:pt x="522" y="267"/>
                    <a:pt x="522" y="267"/>
                    <a:pt x="522" y="267"/>
                  </a:cubicBezTo>
                  <a:cubicBezTo>
                    <a:pt x="522" y="267"/>
                    <a:pt x="522" y="267"/>
                    <a:pt x="522" y="266"/>
                  </a:cubicBezTo>
                  <a:cubicBezTo>
                    <a:pt x="522" y="266"/>
                    <a:pt x="522" y="266"/>
                    <a:pt x="522" y="266"/>
                  </a:cubicBezTo>
                  <a:cubicBezTo>
                    <a:pt x="522" y="266"/>
                    <a:pt x="522" y="266"/>
                    <a:pt x="522" y="266"/>
                  </a:cubicBezTo>
                  <a:cubicBezTo>
                    <a:pt x="522" y="266"/>
                    <a:pt x="522" y="266"/>
                    <a:pt x="522" y="266"/>
                  </a:cubicBezTo>
                  <a:cubicBezTo>
                    <a:pt x="522" y="266"/>
                    <a:pt x="522" y="266"/>
                    <a:pt x="522" y="266"/>
                  </a:cubicBezTo>
                  <a:cubicBezTo>
                    <a:pt x="522" y="266"/>
                    <a:pt x="522" y="266"/>
                    <a:pt x="522" y="266"/>
                  </a:cubicBezTo>
                  <a:cubicBezTo>
                    <a:pt x="522" y="266"/>
                    <a:pt x="522" y="266"/>
                    <a:pt x="522" y="266"/>
                  </a:cubicBezTo>
                  <a:cubicBezTo>
                    <a:pt x="522" y="266"/>
                    <a:pt x="522" y="266"/>
                    <a:pt x="522" y="265"/>
                  </a:cubicBezTo>
                  <a:cubicBezTo>
                    <a:pt x="522" y="265"/>
                    <a:pt x="522" y="265"/>
                    <a:pt x="522" y="265"/>
                  </a:cubicBezTo>
                  <a:cubicBezTo>
                    <a:pt x="522" y="265"/>
                    <a:pt x="522" y="265"/>
                    <a:pt x="522" y="265"/>
                  </a:cubicBezTo>
                  <a:cubicBezTo>
                    <a:pt x="522" y="265"/>
                    <a:pt x="522" y="265"/>
                    <a:pt x="522" y="265"/>
                  </a:cubicBezTo>
                  <a:cubicBezTo>
                    <a:pt x="522" y="265"/>
                    <a:pt x="522" y="265"/>
                    <a:pt x="522" y="265"/>
                  </a:cubicBezTo>
                  <a:cubicBezTo>
                    <a:pt x="522" y="265"/>
                    <a:pt x="522" y="265"/>
                    <a:pt x="522" y="265"/>
                  </a:cubicBezTo>
                  <a:cubicBezTo>
                    <a:pt x="522" y="265"/>
                    <a:pt x="522" y="265"/>
                    <a:pt x="522" y="265"/>
                  </a:cubicBezTo>
                  <a:cubicBezTo>
                    <a:pt x="522" y="265"/>
                    <a:pt x="522" y="265"/>
                    <a:pt x="522" y="264"/>
                  </a:cubicBezTo>
                  <a:cubicBezTo>
                    <a:pt x="522" y="264"/>
                    <a:pt x="522" y="264"/>
                    <a:pt x="522" y="264"/>
                  </a:cubicBezTo>
                  <a:cubicBezTo>
                    <a:pt x="522" y="264"/>
                    <a:pt x="522" y="264"/>
                    <a:pt x="522" y="264"/>
                  </a:cubicBezTo>
                  <a:cubicBezTo>
                    <a:pt x="522" y="264"/>
                    <a:pt x="522" y="264"/>
                    <a:pt x="522" y="264"/>
                  </a:cubicBezTo>
                  <a:cubicBezTo>
                    <a:pt x="522" y="264"/>
                    <a:pt x="522" y="264"/>
                    <a:pt x="522" y="264"/>
                  </a:cubicBezTo>
                  <a:cubicBezTo>
                    <a:pt x="522" y="264"/>
                    <a:pt x="522" y="264"/>
                    <a:pt x="522" y="264"/>
                  </a:cubicBezTo>
                  <a:cubicBezTo>
                    <a:pt x="522" y="264"/>
                    <a:pt x="522" y="264"/>
                    <a:pt x="522" y="264"/>
                  </a:cubicBezTo>
                  <a:cubicBezTo>
                    <a:pt x="522" y="264"/>
                    <a:pt x="522" y="264"/>
                    <a:pt x="522" y="263"/>
                  </a:cubicBezTo>
                  <a:cubicBezTo>
                    <a:pt x="522" y="263"/>
                    <a:pt x="522" y="263"/>
                    <a:pt x="522" y="263"/>
                  </a:cubicBezTo>
                  <a:cubicBezTo>
                    <a:pt x="522" y="263"/>
                    <a:pt x="522" y="263"/>
                    <a:pt x="522" y="263"/>
                  </a:cubicBezTo>
                  <a:cubicBezTo>
                    <a:pt x="522" y="263"/>
                    <a:pt x="522" y="263"/>
                    <a:pt x="522" y="263"/>
                  </a:cubicBezTo>
                  <a:cubicBezTo>
                    <a:pt x="522" y="263"/>
                    <a:pt x="522" y="263"/>
                    <a:pt x="522" y="263"/>
                  </a:cubicBezTo>
                  <a:cubicBezTo>
                    <a:pt x="522" y="263"/>
                    <a:pt x="522" y="263"/>
                    <a:pt x="522" y="263"/>
                  </a:cubicBezTo>
                  <a:cubicBezTo>
                    <a:pt x="522" y="263"/>
                    <a:pt x="522" y="263"/>
                    <a:pt x="522" y="263"/>
                  </a:cubicBezTo>
                  <a:cubicBezTo>
                    <a:pt x="522" y="263"/>
                    <a:pt x="522" y="263"/>
                    <a:pt x="522" y="262"/>
                  </a:cubicBezTo>
                  <a:cubicBezTo>
                    <a:pt x="522" y="262"/>
                    <a:pt x="522" y="262"/>
                    <a:pt x="522" y="262"/>
                  </a:cubicBezTo>
                  <a:cubicBezTo>
                    <a:pt x="522" y="262"/>
                    <a:pt x="522" y="262"/>
                    <a:pt x="522" y="262"/>
                  </a:cubicBezTo>
                  <a:cubicBezTo>
                    <a:pt x="522" y="262"/>
                    <a:pt x="522" y="262"/>
                    <a:pt x="522" y="262"/>
                  </a:cubicBezTo>
                  <a:cubicBezTo>
                    <a:pt x="522" y="262"/>
                    <a:pt x="522" y="262"/>
                    <a:pt x="522" y="262"/>
                  </a:cubicBezTo>
                  <a:cubicBezTo>
                    <a:pt x="522" y="262"/>
                    <a:pt x="522" y="262"/>
                    <a:pt x="522" y="262"/>
                  </a:cubicBezTo>
                  <a:cubicBezTo>
                    <a:pt x="522" y="262"/>
                    <a:pt x="522" y="262"/>
                    <a:pt x="522" y="262"/>
                  </a:cubicBezTo>
                  <a:cubicBezTo>
                    <a:pt x="522" y="262"/>
                    <a:pt x="522" y="262"/>
                    <a:pt x="522" y="261"/>
                  </a:cubicBezTo>
                  <a:cubicBezTo>
                    <a:pt x="522" y="261"/>
                    <a:pt x="522" y="261"/>
                    <a:pt x="522" y="261"/>
                  </a:cubicBezTo>
                  <a:cubicBezTo>
                    <a:pt x="522" y="261"/>
                    <a:pt x="522" y="261"/>
                    <a:pt x="522" y="261"/>
                  </a:cubicBezTo>
                  <a:cubicBezTo>
                    <a:pt x="522" y="261"/>
                    <a:pt x="522" y="261"/>
                    <a:pt x="522" y="261"/>
                  </a:cubicBezTo>
                  <a:cubicBezTo>
                    <a:pt x="522" y="261"/>
                    <a:pt x="522" y="261"/>
                    <a:pt x="522" y="261"/>
                  </a:cubicBezTo>
                  <a:cubicBezTo>
                    <a:pt x="522" y="261"/>
                    <a:pt x="522" y="261"/>
                    <a:pt x="522" y="261"/>
                  </a:cubicBezTo>
                  <a:cubicBezTo>
                    <a:pt x="522" y="261"/>
                    <a:pt x="522" y="261"/>
                    <a:pt x="522" y="261"/>
                  </a:cubicBezTo>
                  <a:cubicBezTo>
                    <a:pt x="522" y="261"/>
                    <a:pt x="522" y="260"/>
                    <a:pt x="522" y="260"/>
                  </a:cubicBezTo>
                  <a:cubicBezTo>
                    <a:pt x="522" y="260"/>
                    <a:pt x="522" y="260"/>
                    <a:pt x="522" y="260"/>
                  </a:cubicBezTo>
                  <a:cubicBezTo>
                    <a:pt x="522" y="260"/>
                    <a:pt x="522" y="260"/>
                    <a:pt x="522" y="260"/>
                  </a:cubicBezTo>
                  <a:cubicBezTo>
                    <a:pt x="522" y="260"/>
                    <a:pt x="522" y="260"/>
                    <a:pt x="522" y="260"/>
                  </a:cubicBezTo>
                  <a:cubicBezTo>
                    <a:pt x="522" y="260"/>
                    <a:pt x="522" y="260"/>
                    <a:pt x="522" y="260"/>
                  </a:cubicBezTo>
                  <a:cubicBezTo>
                    <a:pt x="522" y="260"/>
                    <a:pt x="522" y="260"/>
                    <a:pt x="522" y="260"/>
                  </a:cubicBezTo>
                  <a:cubicBezTo>
                    <a:pt x="522" y="260"/>
                    <a:pt x="522" y="260"/>
                    <a:pt x="522" y="260"/>
                  </a:cubicBezTo>
                  <a:cubicBezTo>
                    <a:pt x="522" y="260"/>
                    <a:pt x="522" y="259"/>
                    <a:pt x="522" y="259"/>
                  </a:cubicBezTo>
                  <a:cubicBezTo>
                    <a:pt x="522" y="259"/>
                    <a:pt x="522" y="259"/>
                    <a:pt x="522" y="259"/>
                  </a:cubicBezTo>
                  <a:cubicBezTo>
                    <a:pt x="522" y="259"/>
                    <a:pt x="522" y="259"/>
                    <a:pt x="522" y="259"/>
                  </a:cubicBezTo>
                  <a:cubicBezTo>
                    <a:pt x="522" y="259"/>
                    <a:pt x="522" y="259"/>
                    <a:pt x="522" y="259"/>
                  </a:cubicBezTo>
                  <a:cubicBezTo>
                    <a:pt x="522" y="259"/>
                    <a:pt x="522" y="259"/>
                    <a:pt x="522" y="259"/>
                  </a:cubicBezTo>
                  <a:cubicBezTo>
                    <a:pt x="522" y="259"/>
                    <a:pt x="522" y="259"/>
                    <a:pt x="522" y="259"/>
                  </a:cubicBezTo>
                  <a:cubicBezTo>
                    <a:pt x="522" y="259"/>
                    <a:pt x="522" y="259"/>
                    <a:pt x="522" y="259"/>
                  </a:cubicBezTo>
                  <a:cubicBezTo>
                    <a:pt x="522" y="259"/>
                    <a:pt x="522" y="258"/>
                    <a:pt x="522" y="258"/>
                  </a:cubicBezTo>
                  <a:cubicBezTo>
                    <a:pt x="522" y="258"/>
                    <a:pt x="522" y="258"/>
                    <a:pt x="522" y="258"/>
                  </a:cubicBezTo>
                  <a:cubicBezTo>
                    <a:pt x="522" y="258"/>
                    <a:pt x="522" y="258"/>
                    <a:pt x="522" y="258"/>
                  </a:cubicBezTo>
                  <a:cubicBezTo>
                    <a:pt x="522" y="258"/>
                    <a:pt x="522" y="258"/>
                    <a:pt x="522" y="258"/>
                  </a:cubicBezTo>
                  <a:cubicBezTo>
                    <a:pt x="522" y="258"/>
                    <a:pt x="522" y="258"/>
                    <a:pt x="522" y="258"/>
                  </a:cubicBezTo>
                  <a:cubicBezTo>
                    <a:pt x="522" y="258"/>
                    <a:pt x="522" y="258"/>
                    <a:pt x="522" y="258"/>
                  </a:cubicBezTo>
                  <a:cubicBezTo>
                    <a:pt x="522" y="258"/>
                    <a:pt x="522" y="258"/>
                    <a:pt x="522" y="258"/>
                  </a:cubicBezTo>
                  <a:cubicBezTo>
                    <a:pt x="522" y="258"/>
                    <a:pt x="522" y="257"/>
                    <a:pt x="522" y="257"/>
                  </a:cubicBezTo>
                  <a:cubicBezTo>
                    <a:pt x="522" y="257"/>
                    <a:pt x="522" y="257"/>
                    <a:pt x="522" y="257"/>
                  </a:cubicBezTo>
                  <a:cubicBezTo>
                    <a:pt x="522" y="257"/>
                    <a:pt x="522" y="257"/>
                    <a:pt x="522" y="257"/>
                  </a:cubicBezTo>
                  <a:cubicBezTo>
                    <a:pt x="522" y="257"/>
                    <a:pt x="522" y="257"/>
                    <a:pt x="522" y="257"/>
                  </a:cubicBezTo>
                  <a:cubicBezTo>
                    <a:pt x="522" y="257"/>
                    <a:pt x="522" y="257"/>
                    <a:pt x="522" y="257"/>
                  </a:cubicBezTo>
                  <a:cubicBezTo>
                    <a:pt x="522" y="257"/>
                    <a:pt x="522" y="257"/>
                    <a:pt x="522" y="257"/>
                  </a:cubicBezTo>
                  <a:cubicBezTo>
                    <a:pt x="522" y="257"/>
                    <a:pt x="522" y="257"/>
                    <a:pt x="522" y="257"/>
                  </a:cubicBezTo>
                  <a:cubicBezTo>
                    <a:pt x="522" y="257"/>
                    <a:pt x="522" y="256"/>
                    <a:pt x="522" y="256"/>
                  </a:cubicBezTo>
                  <a:cubicBezTo>
                    <a:pt x="522" y="256"/>
                    <a:pt x="522" y="256"/>
                    <a:pt x="522" y="256"/>
                  </a:cubicBezTo>
                  <a:cubicBezTo>
                    <a:pt x="522" y="256"/>
                    <a:pt x="522" y="256"/>
                    <a:pt x="522" y="256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282" name="ïŝ1íďê">
              <a:extLst>
                <a:ext uri="{FF2B5EF4-FFF2-40B4-BE49-F238E27FC236}">
                  <a16:creationId xmlns:a16="http://schemas.microsoft.com/office/drawing/2014/main" id="{4A574C83-85A7-4629-BDEB-C8ABEBF850C7}"/>
                </a:ext>
              </a:extLst>
            </p:cNvPr>
            <p:cNvSpPr/>
            <p:nvPr userDrawn="1"/>
          </p:nvSpPr>
          <p:spPr bwMode="auto">
            <a:xfrm>
              <a:off x="6275388" y="3686175"/>
              <a:ext cx="749300" cy="1235075"/>
            </a:xfrm>
            <a:custGeom>
              <a:avLst/>
              <a:gdLst>
                <a:gd name="T0" fmla="*/ 0 w 261"/>
                <a:gd name="T1" fmla="*/ 151 h 430"/>
                <a:gd name="T2" fmla="*/ 0 w 261"/>
                <a:gd name="T3" fmla="*/ 152 h 430"/>
                <a:gd name="T4" fmla="*/ 0 w 261"/>
                <a:gd name="T5" fmla="*/ 153 h 430"/>
                <a:gd name="T6" fmla="*/ 0 w 261"/>
                <a:gd name="T7" fmla="*/ 153 h 430"/>
                <a:gd name="T8" fmla="*/ 0 w 261"/>
                <a:gd name="T9" fmla="*/ 154 h 430"/>
                <a:gd name="T10" fmla="*/ 0 w 261"/>
                <a:gd name="T11" fmla="*/ 155 h 430"/>
                <a:gd name="T12" fmla="*/ 0 w 261"/>
                <a:gd name="T13" fmla="*/ 155 h 430"/>
                <a:gd name="T14" fmla="*/ 0 w 261"/>
                <a:gd name="T15" fmla="*/ 156 h 430"/>
                <a:gd name="T16" fmla="*/ 0 w 261"/>
                <a:gd name="T17" fmla="*/ 157 h 430"/>
                <a:gd name="T18" fmla="*/ 0 w 261"/>
                <a:gd name="T19" fmla="*/ 158 h 430"/>
                <a:gd name="T20" fmla="*/ 0 w 261"/>
                <a:gd name="T21" fmla="*/ 158 h 430"/>
                <a:gd name="T22" fmla="*/ 0 w 261"/>
                <a:gd name="T23" fmla="*/ 159 h 430"/>
                <a:gd name="T24" fmla="*/ 0 w 261"/>
                <a:gd name="T25" fmla="*/ 160 h 430"/>
                <a:gd name="T26" fmla="*/ 0 w 261"/>
                <a:gd name="T27" fmla="*/ 160 h 430"/>
                <a:gd name="T28" fmla="*/ 0 w 261"/>
                <a:gd name="T29" fmla="*/ 161 h 430"/>
                <a:gd name="T30" fmla="*/ 0 w 261"/>
                <a:gd name="T31" fmla="*/ 162 h 430"/>
                <a:gd name="T32" fmla="*/ 0 w 261"/>
                <a:gd name="T33" fmla="*/ 163 h 430"/>
                <a:gd name="T34" fmla="*/ 0 w 261"/>
                <a:gd name="T35" fmla="*/ 163 h 430"/>
                <a:gd name="T36" fmla="*/ 0 w 261"/>
                <a:gd name="T37" fmla="*/ 164 h 430"/>
                <a:gd name="T38" fmla="*/ 0 w 261"/>
                <a:gd name="T39" fmla="*/ 257 h 430"/>
                <a:gd name="T40" fmla="*/ 0 w 261"/>
                <a:gd name="T41" fmla="*/ 258 h 430"/>
                <a:gd name="T42" fmla="*/ 0 w 261"/>
                <a:gd name="T43" fmla="*/ 258 h 430"/>
                <a:gd name="T44" fmla="*/ 0 w 261"/>
                <a:gd name="T45" fmla="*/ 259 h 430"/>
                <a:gd name="T46" fmla="*/ 0 w 261"/>
                <a:gd name="T47" fmla="*/ 260 h 430"/>
                <a:gd name="T48" fmla="*/ 0 w 261"/>
                <a:gd name="T49" fmla="*/ 260 h 430"/>
                <a:gd name="T50" fmla="*/ 0 w 261"/>
                <a:gd name="T51" fmla="*/ 261 h 430"/>
                <a:gd name="T52" fmla="*/ 0 w 261"/>
                <a:gd name="T53" fmla="*/ 262 h 430"/>
                <a:gd name="T54" fmla="*/ 0 w 261"/>
                <a:gd name="T55" fmla="*/ 263 h 430"/>
                <a:gd name="T56" fmla="*/ 0 w 261"/>
                <a:gd name="T57" fmla="*/ 263 h 430"/>
                <a:gd name="T58" fmla="*/ 0 w 261"/>
                <a:gd name="T59" fmla="*/ 264 h 430"/>
                <a:gd name="T60" fmla="*/ 0 w 261"/>
                <a:gd name="T61" fmla="*/ 265 h 430"/>
                <a:gd name="T62" fmla="*/ 0 w 261"/>
                <a:gd name="T63" fmla="*/ 265 h 430"/>
                <a:gd name="T64" fmla="*/ 0 w 261"/>
                <a:gd name="T65" fmla="*/ 266 h 430"/>
                <a:gd name="T66" fmla="*/ 0 w 261"/>
                <a:gd name="T67" fmla="*/ 267 h 430"/>
                <a:gd name="T68" fmla="*/ 0 w 261"/>
                <a:gd name="T69" fmla="*/ 268 h 430"/>
                <a:gd name="T70" fmla="*/ 0 w 261"/>
                <a:gd name="T71" fmla="*/ 268 h 430"/>
                <a:gd name="T72" fmla="*/ 0 w 261"/>
                <a:gd name="T73" fmla="*/ 269 h 430"/>
                <a:gd name="T74" fmla="*/ 0 w 261"/>
                <a:gd name="T75" fmla="*/ 270 h 430"/>
                <a:gd name="T76" fmla="*/ 0 w 261"/>
                <a:gd name="T77" fmla="*/ 270 h 430"/>
                <a:gd name="T78" fmla="*/ 0 w 261"/>
                <a:gd name="T79" fmla="*/ 271 h 430"/>
                <a:gd name="T80" fmla="*/ 0 w 261"/>
                <a:gd name="T81" fmla="*/ 272 h 430"/>
                <a:gd name="T82" fmla="*/ 0 w 261"/>
                <a:gd name="T83" fmla="*/ 273 h 430"/>
                <a:gd name="T84" fmla="*/ 0 w 261"/>
                <a:gd name="T85" fmla="*/ 273 h 430"/>
                <a:gd name="T86" fmla="*/ 0 w 261"/>
                <a:gd name="T87" fmla="*/ 274 h 430"/>
                <a:gd name="T88" fmla="*/ 0 w 261"/>
                <a:gd name="T89" fmla="*/ 275 h 430"/>
                <a:gd name="T90" fmla="*/ 0 w 261"/>
                <a:gd name="T91" fmla="*/ 276 h 430"/>
                <a:gd name="T92" fmla="*/ 0 w 261"/>
                <a:gd name="T93" fmla="*/ 276 h 430"/>
                <a:gd name="T94" fmla="*/ 0 w 261"/>
                <a:gd name="T95" fmla="*/ 277 h 430"/>
                <a:gd name="T96" fmla="*/ 0 w 261"/>
                <a:gd name="T97" fmla="*/ 278 h 430"/>
                <a:gd name="T98" fmla="*/ 0 w 261"/>
                <a:gd name="T99" fmla="*/ 278 h 430"/>
                <a:gd name="T100" fmla="*/ 7 w 261"/>
                <a:gd name="T101" fmla="*/ 288 h 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61" h="430">
                  <a:moveTo>
                    <a:pt x="261" y="0"/>
                  </a:moveTo>
                  <a:cubicBezTo>
                    <a:pt x="256" y="0"/>
                    <a:pt x="250" y="1"/>
                    <a:pt x="245" y="4"/>
                  </a:cubicBezTo>
                  <a:cubicBezTo>
                    <a:pt x="7" y="142"/>
                    <a:pt x="7" y="142"/>
                    <a:pt x="7" y="142"/>
                  </a:cubicBezTo>
                  <a:cubicBezTo>
                    <a:pt x="2" y="144"/>
                    <a:pt x="0" y="148"/>
                    <a:pt x="0" y="151"/>
                  </a:cubicBezTo>
                  <a:cubicBezTo>
                    <a:pt x="0" y="151"/>
                    <a:pt x="0" y="151"/>
                    <a:pt x="0" y="151"/>
                  </a:cubicBezTo>
                  <a:cubicBezTo>
                    <a:pt x="0" y="151"/>
                    <a:pt x="0" y="151"/>
                    <a:pt x="0" y="151"/>
                  </a:cubicBezTo>
                  <a:cubicBezTo>
                    <a:pt x="0" y="151"/>
                    <a:pt x="0" y="151"/>
                    <a:pt x="0" y="151"/>
                  </a:cubicBezTo>
                  <a:cubicBezTo>
                    <a:pt x="0" y="151"/>
                    <a:pt x="0" y="152"/>
                    <a:pt x="0" y="152"/>
                  </a:cubicBezTo>
                  <a:cubicBezTo>
                    <a:pt x="0" y="152"/>
                    <a:pt x="0" y="152"/>
                    <a:pt x="0" y="152"/>
                  </a:cubicBezTo>
                  <a:cubicBezTo>
                    <a:pt x="0" y="152"/>
                    <a:pt x="0" y="152"/>
                    <a:pt x="0" y="152"/>
                  </a:cubicBezTo>
                  <a:cubicBezTo>
                    <a:pt x="0" y="152"/>
                    <a:pt x="0" y="152"/>
                    <a:pt x="0" y="152"/>
                  </a:cubicBezTo>
                  <a:cubicBezTo>
                    <a:pt x="0" y="152"/>
                    <a:pt x="0" y="152"/>
                    <a:pt x="0" y="152"/>
                  </a:cubicBezTo>
                  <a:cubicBezTo>
                    <a:pt x="0" y="152"/>
                    <a:pt x="0" y="152"/>
                    <a:pt x="0" y="152"/>
                  </a:cubicBezTo>
                  <a:cubicBezTo>
                    <a:pt x="0" y="152"/>
                    <a:pt x="0" y="152"/>
                    <a:pt x="0" y="152"/>
                  </a:cubicBezTo>
                  <a:cubicBezTo>
                    <a:pt x="0" y="152"/>
                    <a:pt x="0" y="153"/>
                    <a:pt x="0" y="153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0" y="153"/>
                    <a:pt x="0" y="154"/>
                    <a:pt x="0" y="154"/>
                  </a:cubicBezTo>
                  <a:cubicBezTo>
                    <a:pt x="0" y="154"/>
                    <a:pt x="0" y="154"/>
                    <a:pt x="0" y="154"/>
                  </a:cubicBezTo>
                  <a:cubicBezTo>
                    <a:pt x="0" y="154"/>
                    <a:pt x="0" y="154"/>
                    <a:pt x="0" y="154"/>
                  </a:cubicBezTo>
                  <a:cubicBezTo>
                    <a:pt x="0" y="154"/>
                    <a:pt x="0" y="154"/>
                    <a:pt x="0" y="154"/>
                  </a:cubicBezTo>
                  <a:cubicBezTo>
                    <a:pt x="0" y="154"/>
                    <a:pt x="0" y="154"/>
                    <a:pt x="0" y="154"/>
                  </a:cubicBezTo>
                  <a:cubicBezTo>
                    <a:pt x="0" y="154"/>
                    <a:pt x="0" y="154"/>
                    <a:pt x="0" y="154"/>
                  </a:cubicBezTo>
                  <a:cubicBezTo>
                    <a:pt x="0" y="154"/>
                    <a:pt x="0" y="154"/>
                    <a:pt x="0" y="154"/>
                  </a:cubicBezTo>
                  <a:cubicBezTo>
                    <a:pt x="0" y="154"/>
                    <a:pt x="0" y="155"/>
                    <a:pt x="0" y="155"/>
                  </a:cubicBezTo>
                  <a:cubicBezTo>
                    <a:pt x="0" y="155"/>
                    <a:pt x="0" y="155"/>
                    <a:pt x="0" y="155"/>
                  </a:cubicBezTo>
                  <a:cubicBezTo>
                    <a:pt x="0" y="155"/>
                    <a:pt x="0" y="155"/>
                    <a:pt x="0" y="155"/>
                  </a:cubicBezTo>
                  <a:cubicBezTo>
                    <a:pt x="0" y="155"/>
                    <a:pt x="0" y="155"/>
                    <a:pt x="0" y="155"/>
                  </a:cubicBezTo>
                  <a:cubicBezTo>
                    <a:pt x="0" y="155"/>
                    <a:pt x="0" y="155"/>
                    <a:pt x="0" y="155"/>
                  </a:cubicBezTo>
                  <a:cubicBezTo>
                    <a:pt x="0" y="155"/>
                    <a:pt x="0" y="155"/>
                    <a:pt x="0" y="155"/>
                  </a:cubicBezTo>
                  <a:cubicBezTo>
                    <a:pt x="0" y="155"/>
                    <a:pt x="0" y="155"/>
                    <a:pt x="0" y="155"/>
                  </a:cubicBezTo>
                  <a:cubicBezTo>
                    <a:pt x="0" y="155"/>
                    <a:pt x="0" y="156"/>
                    <a:pt x="0" y="156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0" y="156"/>
                    <a:pt x="0" y="157"/>
                    <a:pt x="0" y="157"/>
                  </a:cubicBezTo>
                  <a:cubicBezTo>
                    <a:pt x="0" y="157"/>
                    <a:pt x="0" y="157"/>
                    <a:pt x="0" y="157"/>
                  </a:cubicBezTo>
                  <a:cubicBezTo>
                    <a:pt x="0" y="157"/>
                    <a:pt x="0" y="157"/>
                    <a:pt x="0" y="157"/>
                  </a:cubicBezTo>
                  <a:cubicBezTo>
                    <a:pt x="0" y="157"/>
                    <a:pt x="0" y="157"/>
                    <a:pt x="0" y="157"/>
                  </a:cubicBezTo>
                  <a:cubicBezTo>
                    <a:pt x="0" y="157"/>
                    <a:pt x="0" y="157"/>
                    <a:pt x="0" y="157"/>
                  </a:cubicBezTo>
                  <a:cubicBezTo>
                    <a:pt x="0" y="157"/>
                    <a:pt x="0" y="157"/>
                    <a:pt x="0" y="157"/>
                  </a:cubicBezTo>
                  <a:cubicBezTo>
                    <a:pt x="0" y="157"/>
                    <a:pt x="0" y="157"/>
                    <a:pt x="0" y="157"/>
                  </a:cubicBezTo>
                  <a:cubicBezTo>
                    <a:pt x="0" y="157"/>
                    <a:pt x="0" y="158"/>
                    <a:pt x="0" y="158"/>
                  </a:cubicBezTo>
                  <a:cubicBezTo>
                    <a:pt x="0" y="158"/>
                    <a:pt x="0" y="158"/>
                    <a:pt x="0" y="158"/>
                  </a:cubicBezTo>
                  <a:cubicBezTo>
                    <a:pt x="0" y="158"/>
                    <a:pt x="0" y="158"/>
                    <a:pt x="0" y="158"/>
                  </a:cubicBezTo>
                  <a:cubicBezTo>
                    <a:pt x="0" y="158"/>
                    <a:pt x="0" y="158"/>
                    <a:pt x="0" y="158"/>
                  </a:cubicBezTo>
                  <a:cubicBezTo>
                    <a:pt x="0" y="158"/>
                    <a:pt x="0" y="158"/>
                    <a:pt x="0" y="158"/>
                  </a:cubicBezTo>
                  <a:cubicBezTo>
                    <a:pt x="0" y="158"/>
                    <a:pt x="0" y="158"/>
                    <a:pt x="0" y="158"/>
                  </a:cubicBezTo>
                  <a:cubicBezTo>
                    <a:pt x="0" y="158"/>
                    <a:pt x="0" y="158"/>
                    <a:pt x="0" y="158"/>
                  </a:cubicBezTo>
                  <a:cubicBezTo>
                    <a:pt x="0" y="158"/>
                    <a:pt x="0" y="159"/>
                    <a:pt x="0" y="159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0" y="161"/>
                    <a:pt x="0" y="161"/>
                    <a:pt x="0" y="161"/>
                  </a:cubicBezTo>
                  <a:cubicBezTo>
                    <a:pt x="0" y="161"/>
                    <a:pt x="0" y="161"/>
                    <a:pt x="0" y="161"/>
                  </a:cubicBezTo>
                  <a:cubicBezTo>
                    <a:pt x="0" y="161"/>
                    <a:pt x="0" y="161"/>
                    <a:pt x="0" y="161"/>
                  </a:cubicBezTo>
                  <a:cubicBezTo>
                    <a:pt x="0" y="161"/>
                    <a:pt x="0" y="161"/>
                    <a:pt x="0" y="161"/>
                  </a:cubicBezTo>
                  <a:cubicBezTo>
                    <a:pt x="0" y="161"/>
                    <a:pt x="0" y="161"/>
                    <a:pt x="0" y="161"/>
                  </a:cubicBezTo>
                  <a:cubicBezTo>
                    <a:pt x="0" y="161"/>
                    <a:pt x="0" y="161"/>
                    <a:pt x="0" y="161"/>
                  </a:cubicBezTo>
                  <a:cubicBezTo>
                    <a:pt x="0" y="161"/>
                    <a:pt x="0" y="161"/>
                    <a:pt x="0" y="161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0" y="163"/>
                    <a:pt x="0" y="163"/>
                    <a:pt x="0" y="163"/>
                  </a:cubicBezTo>
                  <a:cubicBezTo>
                    <a:pt x="0" y="163"/>
                    <a:pt x="0" y="163"/>
                    <a:pt x="0" y="163"/>
                  </a:cubicBezTo>
                  <a:cubicBezTo>
                    <a:pt x="0" y="163"/>
                    <a:pt x="0" y="163"/>
                    <a:pt x="0" y="163"/>
                  </a:cubicBezTo>
                  <a:cubicBezTo>
                    <a:pt x="0" y="163"/>
                    <a:pt x="0" y="163"/>
                    <a:pt x="0" y="163"/>
                  </a:cubicBezTo>
                  <a:cubicBezTo>
                    <a:pt x="0" y="163"/>
                    <a:pt x="0" y="163"/>
                    <a:pt x="0" y="163"/>
                  </a:cubicBezTo>
                  <a:cubicBezTo>
                    <a:pt x="0" y="163"/>
                    <a:pt x="0" y="163"/>
                    <a:pt x="0" y="163"/>
                  </a:cubicBezTo>
                  <a:cubicBezTo>
                    <a:pt x="0" y="163"/>
                    <a:pt x="0" y="163"/>
                    <a:pt x="0" y="163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0" y="164"/>
                    <a:pt x="0" y="256"/>
                    <a:pt x="0" y="256"/>
                  </a:cubicBezTo>
                  <a:cubicBezTo>
                    <a:pt x="0" y="256"/>
                    <a:pt x="0" y="257"/>
                    <a:pt x="0" y="257"/>
                  </a:cubicBezTo>
                  <a:cubicBezTo>
                    <a:pt x="0" y="257"/>
                    <a:pt x="0" y="257"/>
                    <a:pt x="0" y="257"/>
                  </a:cubicBezTo>
                  <a:cubicBezTo>
                    <a:pt x="0" y="257"/>
                    <a:pt x="0" y="257"/>
                    <a:pt x="0" y="257"/>
                  </a:cubicBezTo>
                  <a:cubicBezTo>
                    <a:pt x="0" y="257"/>
                    <a:pt x="0" y="257"/>
                    <a:pt x="0" y="257"/>
                  </a:cubicBezTo>
                  <a:cubicBezTo>
                    <a:pt x="0" y="257"/>
                    <a:pt x="0" y="257"/>
                    <a:pt x="0" y="257"/>
                  </a:cubicBezTo>
                  <a:cubicBezTo>
                    <a:pt x="0" y="257"/>
                    <a:pt x="0" y="257"/>
                    <a:pt x="0" y="257"/>
                  </a:cubicBezTo>
                  <a:cubicBezTo>
                    <a:pt x="0" y="257"/>
                    <a:pt x="0" y="257"/>
                    <a:pt x="0" y="257"/>
                  </a:cubicBezTo>
                  <a:cubicBezTo>
                    <a:pt x="0" y="257"/>
                    <a:pt x="0" y="258"/>
                    <a:pt x="0" y="258"/>
                  </a:cubicBezTo>
                  <a:cubicBezTo>
                    <a:pt x="0" y="258"/>
                    <a:pt x="0" y="258"/>
                    <a:pt x="0" y="258"/>
                  </a:cubicBezTo>
                  <a:cubicBezTo>
                    <a:pt x="0" y="258"/>
                    <a:pt x="0" y="258"/>
                    <a:pt x="0" y="258"/>
                  </a:cubicBezTo>
                  <a:cubicBezTo>
                    <a:pt x="0" y="258"/>
                    <a:pt x="0" y="258"/>
                    <a:pt x="0" y="258"/>
                  </a:cubicBezTo>
                  <a:cubicBezTo>
                    <a:pt x="0" y="258"/>
                    <a:pt x="0" y="258"/>
                    <a:pt x="0" y="258"/>
                  </a:cubicBezTo>
                  <a:cubicBezTo>
                    <a:pt x="0" y="258"/>
                    <a:pt x="0" y="258"/>
                    <a:pt x="0" y="258"/>
                  </a:cubicBezTo>
                  <a:cubicBezTo>
                    <a:pt x="0" y="258"/>
                    <a:pt x="0" y="258"/>
                    <a:pt x="0" y="258"/>
                  </a:cubicBezTo>
                  <a:cubicBezTo>
                    <a:pt x="0" y="258"/>
                    <a:pt x="0" y="259"/>
                    <a:pt x="0" y="259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0" y="259"/>
                    <a:pt x="0" y="260"/>
                    <a:pt x="0" y="260"/>
                  </a:cubicBezTo>
                  <a:cubicBezTo>
                    <a:pt x="0" y="260"/>
                    <a:pt x="0" y="260"/>
                    <a:pt x="0" y="260"/>
                  </a:cubicBezTo>
                  <a:cubicBezTo>
                    <a:pt x="0" y="260"/>
                    <a:pt x="0" y="260"/>
                    <a:pt x="0" y="260"/>
                  </a:cubicBezTo>
                  <a:cubicBezTo>
                    <a:pt x="0" y="260"/>
                    <a:pt x="0" y="260"/>
                    <a:pt x="0" y="260"/>
                  </a:cubicBezTo>
                  <a:cubicBezTo>
                    <a:pt x="0" y="260"/>
                    <a:pt x="0" y="260"/>
                    <a:pt x="0" y="260"/>
                  </a:cubicBezTo>
                  <a:cubicBezTo>
                    <a:pt x="0" y="260"/>
                    <a:pt x="0" y="260"/>
                    <a:pt x="0" y="260"/>
                  </a:cubicBezTo>
                  <a:cubicBezTo>
                    <a:pt x="0" y="260"/>
                    <a:pt x="0" y="260"/>
                    <a:pt x="0" y="260"/>
                  </a:cubicBezTo>
                  <a:cubicBezTo>
                    <a:pt x="0" y="261"/>
                    <a:pt x="0" y="261"/>
                    <a:pt x="0" y="261"/>
                  </a:cubicBezTo>
                  <a:cubicBezTo>
                    <a:pt x="0" y="261"/>
                    <a:pt x="0" y="261"/>
                    <a:pt x="0" y="261"/>
                  </a:cubicBezTo>
                  <a:cubicBezTo>
                    <a:pt x="0" y="261"/>
                    <a:pt x="0" y="261"/>
                    <a:pt x="0" y="261"/>
                  </a:cubicBezTo>
                  <a:cubicBezTo>
                    <a:pt x="0" y="261"/>
                    <a:pt x="0" y="261"/>
                    <a:pt x="0" y="261"/>
                  </a:cubicBezTo>
                  <a:cubicBezTo>
                    <a:pt x="0" y="261"/>
                    <a:pt x="0" y="261"/>
                    <a:pt x="0" y="261"/>
                  </a:cubicBezTo>
                  <a:cubicBezTo>
                    <a:pt x="0" y="261"/>
                    <a:pt x="0" y="261"/>
                    <a:pt x="0" y="261"/>
                  </a:cubicBezTo>
                  <a:cubicBezTo>
                    <a:pt x="0" y="261"/>
                    <a:pt x="0" y="261"/>
                    <a:pt x="0" y="261"/>
                  </a:cubicBezTo>
                  <a:cubicBezTo>
                    <a:pt x="0" y="262"/>
                    <a:pt x="0" y="262"/>
                    <a:pt x="0" y="262"/>
                  </a:cubicBezTo>
                  <a:cubicBezTo>
                    <a:pt x="0" y="262"/>
                    <a:pt x="0" y="262"/>
                    <a:pt x="0" y="262"/>
                  </a:cubicBezTo>
                  <a:cubicBezTo>
                    <a:pt x="0" y="262"/>
                    <a:pt x="0" y="262"/>
                    <a:pt x="0" y="262"/>
                  </a:cubicBezTo>
                  <a:cubicBezTo>
                    <a:pt x="0" y="262"/>
                    <a:pt x="0" y="262"/>
                    <a:pt x="0" y="262"/>
                  </a:cubicBezTo>
                  <a:cubicBezTo>
                    <a:pt x="0" y="262"/>
                    <a:pt x="0" y="262"/>
                    <a:pt x="0" y="262"/>
                  </a:cubicBezTo>
                  <a:cubicBezTo>
                    <a:pt x="0" y="262"/>
                    <a:pt x="0" y="262"/>
                    <a:pt x="0" y="262"/>
                  </a:cubicBezTo>
                  <a:cubicBezTo>
                    <a:pt x="0" y="262"/>
                    <a:pt x="0" y="262"/>
                    <a:pt x="0" y="262"/>
                  </a:cubicBezTo>
                  <a:cubicBezTo>
                    <a:pt x="0" y="263"/>
                    <a:pt x="0" y="263"/>
                    <a:pt x="0" y="263"/>
                  </a:cubicBezTo>
                  <a:cubicBezTo>
                    <a:pt x="0" y="263"/>
                    <a:pt x="0" y="263"/>
                    <a:pt x="0" y="263"/>
                  </a:cubicBezTo>
                  <a:cubicBezTo>
                    <a:pt x="0" y="263"/>
                    <a:pt x="0" y="263"/>
                    <a:pt x="0" y="263"/>
                  </a:cubicBezTo>
                  <a:cubicBezTo>
                    <a:pt x="0" y="263"/>
                    <a:pt x="0" y="263"/>
                    <a:pt x="0" y="263"/>
                  </a:cubicBezTo>
                  <a:cubicBezTo>
                    <a:pt x="0" y="263"/>
                    <a:pt x="0" y="263"/>
                    <a:pt x="0" y="263"/>
                  </a:cubicBezTo>
                  <a:cubicBezTo>
                    <a:pt x="0" y="263"/>
                    <a:pt x="0" y="263"/>
                    <a:pt x="0" y="263"/>
                  </a:cubicBezTo>
                  <a:cubicBezTo>
                    <a:pt x="0" y="263"/>
                    <a:pt x="0" y="263"/>
                    <a:pt x="0" y="263"/>
                  </a:cubicBezTo>
                  <a:cubicBezTo>
                    <a:pt x="0" y="264"/>
                    <a:pt x="0" y="264"/>
                    <a:pt x="0" y="264"/>
                  </a:cubicBezTo>
                  <a:cubicBezTo>
                    <a:pt x="0" y="264"/>
                    <a:pt x="0" y="264"/>
                    <a:pt x="0" y="264"/>
                  </a:cubicBezTo>
                  <a:cubicBezTo>
                    <a:pt x="0" y="264"/>
                    <a:pt x="0" y="264"/>
                    <a:pt x="0" y="264"/>
                  </a:cubicBezTo>
                  <a:cubicBezTo>
                    <a:pt x="0" y="264"/>
                    <a:pt x="0" y="264"/>
                    <a:pt x="0" y="264"/>
                  </a:cubicBezTo>
                  <a:cubicBezTo>
                    <a:pt x="0" y="264"/>
                    <a:pt x="0" y="264"/>
                    <a:pt x="0" y="264"/>
                  </a:cubicBezTo>
                  <a:cubicBezTo>
                    <a:pt x="0" y="264"/>
                    <a:pt x="0" y="264"/>
                    <a:pt x="0" y="264"/>
                  </a:cubicBezTo>
                  <a:cubicBezTo>
                    <a:pt x="0" y="264"/>
                    <a:pt x="0" y="264"/>
                    <a:pt x="0" y="264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66"/>
                    <a:pt x="0" y="266"/>
                    <a:pt x="0" y="266"/>
                  </a:cubicBezTo>
                  <a:cubicBezTo>
                    <a:pt x="0" y="266"/>
                    <a:pt x="0" y="266"/>
                    <a:pt x="0" y="266"/>
                  </a:cubicBezTo>
                  <a:cubicBezTo>
                    <a:pt x="0" y="266"/>
                    <a:pt x="0" y="266"/>
                    <a:pt x="0" y="266"/>
                  </a:cubicBezTo>
                  <a:cubicBezTo>
                    <a:pt x="0" y="266"/>
                    <a:pt x="0" y="266"/>
                    <a:pt x="0" y="266"/>
                  </a:cubicBezTo>
                  <a:cubicBezTo>
                    <a:pt x="0" y="266"/>
                    <a:pt x="0" y="266"/>
                    <a:pt x="0" y="266"/>
                  </a:cubicBezTo>
                  <a:cubicBezTo>
                    <a:pt x="0" y="266"/>
                    <a:pt x="0" y="266"/>
                    <a:pt x="0" y="266"/>
                  </a:cubicBezTo>
                  <a:cubicBezTo>
                    <a:pt x="0" y="266"/>
                    <a:pt x="0" y="266"/>
                    <a:pt x="0" y="266"/>
                  </a:cubicBezTo>
                  <a:cubicBezTo>
                    <a:pt x="0" y="267"/>
                    <a:pt x="0" y="267"/>
                    <a:pt x="0" y="267"/>
                  </a:cubicBezTo>
                  <a:cubicBezTo>
                    <a:pt x="0" y="267"/>
                    <a:pt x="0" y="267"/>
                    <a:pt x="0" y="267"/>
                  </a:cubicBezTo>
                  <a:cubicBezTo>
                    <a:pt x="0" y="267"/>
                    <a:pt x="0" y="267"/>
                    <a:pt x="0" y="267"/>
                  </a:cubicBezTo>
                  <a:cubicBezTo>
                    <a:pt x="0" y="267"/>
                    <a:pt x="0" y="267"/>
                    <a:pt x="0" y="267"/>
                  </a:cubicBezTo>
                  <a:cubicBezTo>
                    <a:pt x="0" y="267"/>
                    <a:pt x="0" y="267"/>
                    <a:pt x="0" y="267"/>
                  </a:cubicBezTo>
                  <a:cubicBezTo>
                    <a:pt x="0" y="267"/>
                    <a:pt x="0" y="267"/>
                    <a:pt x="0" y="267"/>
                  </a:cubicBezTo>
                  <a:cubicBezTo>
                    <a:pt x="0" y="267"/>
                    <a:pt x="0" y="267"/>
                    <a:pt x="0" y="267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69"/>
                    <a:pt x="0" y="269"/>
                    <a:pt x="0" y="269"/>
                  </a:cubicBezTo>
                  <a:cubicBezTo>
                    <a:pt x="0" y="269"/>
                    <a:pt x="0" y="269"/>
                    <a:pt x="0" y="269"/>
                  </a:cubicBezTo>
                  <a:cubicBezTo>
                    <a:pt x="0" y="269"/>
                    <a:pt x="0" y="269"/>
                    <a:pt x="0" y="269"/>
                  </a:cubicBezTo>
                  <a:cubicBezTo>
                    <a:pt x="0" y="269"/>
                    <a:pt x="0" y="269"/>
                    <a:pt x="0" y="269"/>
                  </a:cubicBezTo>
                  <a:cubicBezTo>
                    <a:pt x="0" y="269"/>
                    <a:pt x="0" y="269"/>
                    <a:pt x="0" y="269"/>
                  </a:cubicBezTo>
                  <a:cubicBezTo>
                    <a:pt x="0" y="269"/>
                    <a:pt x="0" y="269"/>
                    <a:pt x="0" y="269"/>
                  </a:cubicBezTo>
                  <a:cubicBezTo>
                    <a:pt x="0" y="269"/>
                    <a:pt x="0" y="269"/>
                    <a:pt x="0" y="269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1"/>
                    <a:pt x="0" y="271"/>
                    <a:pt x="0" y="271"/>
                  </a:cubicBezTo>
                  <a:cubicBezTo>
                    <a:pt x="0" y="271"/>
                    <a:pt x="0" y="271"/>
                    <a:pt x="0" y="271"/>
                  </a:cubicBezTo>
                  <a:cubicBezTo>
                    <a:pt x="0" y="271"/>
                    <a:pt x="0" y="271"/>
                    <a:pt x="0" y="271"/>
                  </a:cubicBezTo>
                  <a:cubicBezTo>
                    <a:pt x="0" y="271"/>
                    <a:pt x="0" y="271"/>
                    <a:pt x="0" y="271"/>
                  </a:cubicBezTo>
                  <a:cubicBezTo>
                    <a:pt x="0" y="271"/>
                    <a:pt x="0" y="271"/>
                    <a:pt x="0" y="271"/>
                  </a:cubicBezTo>
                  <a:cubicBezTo>
                    <a:pt x="0" y="271"/>
                    <a:pt x="0" y="271"/>
                    <a:pt x="0" y="271"/>
                  </a:cubicBezTo>
                  <a:cubicBezTo>
                    <a:pt x="0" y="271"/>
                    <a:pt x="0" y="271"/>
                    <a:pt x="0" y="271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0" y="272"/>
                    <a:pt x="0" y="272"/>
                    <a:pt x="0" y="273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0" y="273"/>
                    <a:pt x="0" y="273"/>
                    <a:pt x="0" y="274"/>
                  </a:cubicBezTo>
                  <a:cubicBezTo>
                    <a:pt x="0" y="274"/>
                    <a:pt x="0" y="274"/>
                    <a:pt x="0" y="274"/>
                  </a:cubicBezTo>
                  <a:cubicBezTo>
                    <a:pt x="0" y="274"/>
                    <a:pt x="0" y="274"/>
                    <a:pt x="0" y="274"/>
                  </a:cubicBezTo>
                  <a:cubicBezTo>
                    <a:pt x="0" y="274"/>
                    <a:pt x="0" y="274"/>
                    <a:pt x="0" y="274"/>
                  </a:cubicBezTo>
                  <a:cubicBezTo>
                    <a:pt x="0" y="274"/>
                    <a:pt x="0" y="274"/>
                    <a:pt x="0" y="274"/>
                  </a:cubicBezTo>
                  <a:cubicBezTo>
                    <a:pt x="0" y="274"/>
                    <a:pt x="0" y="274"/>
                    <a:pt x="0" y="274"/>
                  </a:cubicBezTo>
                  <a:cubicBezTo>
                    <a:pt x="0" y="274"/>
                    <a:pt x="0" y="274"/>
                    <a:pt x="0" y="274"/>
                  </a:cubicBezTo>
                  <a:cubicBezTo>
                    <a:pt x="0" y="274"/>
                    <a:pt x="0" y="274"/>
                    <a:pt x="0" y="275"/>
                  </a:cubicBezTo>
                  <a:cubicBezTo>
                    <a:pt x="0" y="275"/>
                    <a:pt x="0" y="275"/>
                    <a:pt x="0" y="275"/>
                  </a:cubicBezTo>
                  <a:cubicBezTo>
                    <a:pt x="0" y="275"/>
                    <a:pt x="0" y="275"/>
                    <a:pt x="0" y="275"/>
                  </a:cubicBezTo>
                  <a:cubicBezTo>
                    <a:pt x="0" y="275"/>
                    <a:pt x="0" y="275"/>
                    <a:pt x="0" y="275"/>
                  </a:cubicBezTo>
                  <a:cubicBezTo>
                    <a:pt x="0" y="275"/>
                    <a:pt x="0" y="275"/>
                    <a:pt x="0" y="275"/>
                  </a:cubicBezTo>
                  <a:cubicBezTo>
                    <a:pt x="0" y="275"/>
                    <a:pt x="0" y="275"/>
                    <a:pt x="0" y="275"/>
                  </a:cubicBezTo>
                  <a:cubicBezTo>
                    <a:pt x="0" y="275"/>
                    <a:pt x="0" y="275"/>
                    <a:pt x="0" y="275"/>
                  </a:cubicBezTo>
                  <a:cubicBezTo>
                    <a:pt x="0" y="275"/>
                    <a:pt x="0" y="275"/>
                    <a:pt x="0" y="276"/>
                  </a:cubicBezTo>
                  <a:cubicBezTo>
                    <a:pt x="0" y="276"/>
                    <a:pt x="0" y="276"/>
                    <a:pt x="0" y="276"/>
                  </a:cubicBezTo>
                  <a:cubicBezTo>
                    <a:pt x="0" y="276"/>
                    <a:pt x="0" y="276"/>
                    <a:pt x="0" y="276"/>
                  </a:cubicBezTo>
                  <a:cubicBezTo>
                    <a:pt x="0" y="276"/>
                    <a:pt x="0" y="276"/>
                    <a:pt x="0" y="276"/>
                  </a:cubicBezTo>
                  <a:cubicBezTo>
                    <a:pt x="0" y="276"/>
                    <a:pt x="0" y="276"/>
                    <a:pt x="0" y="276"/>
                  </a:cubicBezTo>
                  <a:cubicBezTo>
                    <a:pt x="0" y="276"/>
                    <a:pt x="0" y="276"/>
                    <a:pt x="0" y="276"/>
                  </a:cubicBezTo>
                  <a:cubicBezTo>
                    <a:pt x="0" y="276"/>
                    <a:pt x="0" y="276"/>
                    <a:pt x="0" y="276"/>
                  </a:cubicBezTo>
                  <a:cubicBezTo>
                    <a:pt x="0" y="276"/>
                    <a:pt x="0" y="276"/>
                    <a:pt x="0" y="277"/>
                  </a:cubicBezTo>
                  <a:cubicBezTo>
                    <a:pt x="0" y="277"/>
                    <a:pt x="0" y="277"/>
                    <a:pt x="0" y="277"/>
                  </a:cubicBezTo>
                  <a:cubicBezTo>
                    <a:pt x="0" y="277"/>
                    <a:pt x="0" y="277"/>
                    <a:pt x="0" y="277"/>
                  </a:cubicBezTo>
                  <a:cubicBezTo>
                    <a:pt x="0" y="277"/>
                    <a:pt x="0" y="277"/>
                    <a:pt x="0" y="277"/>
                  </a:cubicBezTo>
                  <a:cubicBezTo>
                    <a:pt x="0" y="277"/>
                    <a:pt x="0" y="277"/>
                    <a:pt x="0" y="277"/>
                  </a:cubicBezTo>
                  <a:cubicBezTo>
                    <a:pt x="0" y="277"/>
                    <a:pt x="0" y="277"/>
                    <a:pt x="0" y="277"/>
                  </a:cubicBezTo>
                  <a:cubicBezTo>
                    <a:pt x="0" y="277"/>
                    <a:pt x="0" y="277"/>
                    <a:pt x="0" y="277"/>
                  </a:cubicBezTo>
                  <a:cubicBezTo>
                    <a:pt x="0" y="277"/>
                    <a:pt x="0" y="277"/>
                    <a:pt x="0" y="278"/>
                  </a:cubicBezTo>
                  <a:cubicBezTo>
                    <a:pt x="0" y="278"/>
                    <a:pt x="0" y="278"/>
                    <a:pt x="0" y="278"/>
                  </a:cubicBezTo>
                  <a:cubicBezTo>
                    <a:pt x="0" y="278"/>
                    <a:pt x="0" y="278"/>
                    <a:pt x="0" y="278"/>
                  </a:cubicBezTo>
                  <a:cubicBezTo>
                    <a:pt x="0" y="278"/>
                    <a:pt x="0" y="278"/>
                    <a:pt x="0" y="278"/>
                  </a:cubicBezTo>
                  <a:cubicBezTo>
                    <a:pt x="0" y="278"/>
                    <a:pt x="0" y="278"/>
                    <a:pt x="0" y="278"/>
                  </a:cubicBezTo>
                  <a:cubicBezTo>
                    <a:pt x="0" y="278"/>
                    <a:pt x="0" y="278"/>
                    <a:pt x="0" y="278"/>
                  </a:cubicBezTo>
                  <a:cubicBezTo>
                    <a:pt x="0" y="278"/>
                    <a:pt x="0" y="278"/>
                    <a:pt x="0" y="278"/>
                  </a:cubicBezTo>
                  <a:cubicBezTo>
                    <a:pt x="0" y="278"/>
                    <a:pt x="0" y="278"/>
                    <a:pt x="0" y="279"/>
                  </a:cubicBezTo>
                  <a:cubicBezTo>
                    <a:pt x="0" y="279"/>
                    <a:pt x="0" y="279"/>
                    <a:pt x="0" y="279"/>
                  </a:cubicBezTo>
                  <a:cubicBezTo>
                    <a:pt x="0" y="279"/>
                    <a:pt x="0" y="279"/>
                    <a:pt x="0" y="279"/>
                  </a:cubicBezTo>
                  <a:cubicBezTo>
                    <a:pt x="0" y="279"/>
                    <a:pt x="0" y="279"/>
                    <a:pt x="0" y="279"/>
                  </a:cubicBezTo>
                  <a:cubicBezTo>
                    <a:pt x="0" y="282"/>
                    <a:pt x="2" y="286"/>
                    <a:pt x="7" y="288"/>
                  </a:cubicBezTo>
                  <a:cubicBezTo>
                    <a:pt x="245" y="426"/>
                    <a:pt x="245" y="426"/>
                    <a:pt x="245" y="426"/>
                  </a:cubicBezTo>
                  <a:cubicBezTo>
                    <a:pt x="250" y="428"/>
                    <a:pt x="256" y="430"/>
                    <a:pt x="261" y="430"/>
                  </a:cubicBezTo>
                  <a:lnTo>
                    <a:pt x="261" y="0"/>
                  </a:lnTo>
                  <a:close/>
                </a:path>
              </a:pathLst>
            </a:custGeom>
            <a:solidFill>
              <a:srgbClr val="5757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283" name="ïṡ1íďe">
              <a:extLst>
                <a:ext uri="{FF2B5EF4-FFF2-40B4-BE49-F238E27FC236}">
                  <a16:creationId xmlns:a16="http://schemas.microsoft.com/office/drawing/2014/main" id="{27D447C0-7DA3-42A5-B7AF-7557B82606E8}"/>
                </a:ext>
              </a:extLst>
            </p:cNvPr>
            <p:cNvSpPr/>
            <p:nvPr userDrawn="1"/>
          </p:nvSpPr>
          <p:spPr bwMode="auto">
            <a:xfrm>
              <a:off x="6269038" y="3681413"/>
              <a:ext cx="1512888" cy="871537"/>
            </a:xfrm>
            <a:custGeom>
              <a:avLst/>
              <a:gdLst>
                <a:gd name="T0" fmla="*/ 279 w 527"/>
                <a:gd name="T1" fmla="*/ 299 h 304"/>
                <a:gd name="T2" fmla="*/ 247 w 527"/>
                <a:gd name="T3" fmla="*/ 299 h 304"/>
                <a:gd name="T4" fmla="*/ 9 w 527"/>
                <a:gd name="T5" fmla="*/ 162 h 304"/>
                <a:gd name="T6" fmla="*/ 9 w 527"/>
                <a:gd name="T7" fmla="*/ 143 h 304"/>
                <a:gd name="T8" fmla="*/ 247 w 527"/>
                <a:gd name="T9" fmla="*/ 5 h 304"/>
                <a:gd name="T10" fmla="*/ 279 w 527"/>
                <a:gd name="T11" fmla="*/ 5 h 304"/>
                <a:gd name="T12" fmla="*/ 518 w 527"/>
                <a:gd name="T13" fmla="*/ 143 h 304"/>
                <a:gd name="T14" fmla="*/ 518 w 527"/>
                <a:gd name="T15" fmla="*/ 162 h 304"/>
                <a:gd name="T16" fmla="*/ 279 w 527"/>
                <a:gd name="T17" fmla="*/ 299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7" h="304">
                  <a:moveTo>
                    <a:pt x="279" y="299"/>
                  </a:moveTo>
                  <a:cubicBezTo>
                    <a:pt x="271" y="304"/>
                    <a:pt x="256" y="304"/>
                    <a:pt x="247" y="299"/>
                  </a:cubicBezTo>
                  <a:cubicBezTo>
                    <a:pt x="9" y="162"/>
                    <a:pt x="9" y="162"/>
                    <a:pt x="9" y="162"/>
                  </a:cubicBezTo>
                  <a:cubicBezTo>
                    <a:pt x="0" y="156"/>
                    <a:pt x="0" y="148"/>
                    <a:pt x="9" y="143"/>
                  </a:cubicBezTo>
                  <a:cubicBezTo>
                    <a:pt x="247" y="5"/>
                    <a:pt x="247" y="5"/>
                    <a:pt x="247" y="5"/>
                  </a:cubicBezTo>
                  <a:cubicBezTo>
                    <a:pt x="256" y="0"/>
                    <a:pt x="271" y="0"/>
                    <a:pt x="279" y="5"/>
                  </a:cubicBezTo>
                  <a:cubicBezTo>
                    <a:pt x="518" y="143"/>
                    <a:pt x="518" y="143"/>
                    <a:pt x="518" y="143"/>
                  </a:cubicBezTo>
                  <a:cubicBezTo>
                    <a:pt x="527" y="148"/>
                    <a:pt x="527" y="156"/>
                    <a:pt x="518" y="162"/>
                  </a:cubicBezTo>
                  <a:lnTo>
                    <a:pt x="279" y="299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284" name="iṩḷïḑe">
              <a:extLst>
                <a:ext uri="{FF2B5EF4-FFF2-40B4-BE49-F238E27FC236}">
                  <a16:creationId xmlns:a16="http://schemas.microsoft.com/office/drawing/2014/main" id="{A3B2C23D-9F44-4703-BD5A-7DF47931FEDC}"/>
                </a:ext>
              </a:extLst>
            </p:cNvPr>
            <p:cNvSpPr/>
            <p:nvPr userDrawn="1"/>
          </p:nvSpPr>
          <p:spPr bwMode="auto">
            <a:xfrm>
              <a:off x="6361113" y="3735388"/>
              <a:ext cx="1325563" cy="766762"/>
            </a:xfrm>
            <a:custGeom>
              <a:avLst/>
              <a:gdLst>
                <a:gd name="T0" fmla="*/ 245 w 462"/>
                <a:gd name="T1" fmla="*/ 262 h 267"/>
                <a:gd name="T2" fmla="*/ 217 w 462"/>
                <a:gd name="T3" fmla="*/ 262 h 267"/>
                <a:gd name="T4" fmla="*/ 8 w 462"/>
                <a:gd name="T5" fmla="*/ 141 h 267"/>
                <a:gd name="T6" fmla="*/ 8 w 462"/>
                <a:gd name="T7" fmla="*/ 125 h 267"/>
                <a:gd name="T8" fmla="*/ 217 w 462"/>
                <a:gd name="T9" fmla="*/ 4 h 267"/>
                <a:gd name="T10" fmla="*/ 245 w 462"/>
                <a:gd name="T11" fmla="*/ 4 h 267"/>
                <a:gd name="T12" fmla="*/ 455 w 462"/>
                <a:gd name="T13" fmla="*/ 125 h 267"/>
                <a:gd name="T14" fmla="*/ 455 w 462"/>
                <a:gd name="T15" fmla="*/ 141 h 267"/>
                <a:gd name="T16" fmla="*/ 245 w 462"/>
                <a:gd name="T17" fmla="*/ 262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62" h="267">
                  <a:moveTo>
                    <a:pt x="245" y="262"/>
                  </a:moveTo>
                  <a:cubicBezTo>
                    <a:pt x="238" y="267"/>
                    <a:pt x="225" y="267"/>
                    <a:pt x="217" y="262"/>
                  </a:cubicBezTo>
                  <a:cubicBezTo>
                    <a:pt x="8" y="141"/>
                    <a:pt x="8" y="141"/>
                    <a:pt x="8" y="141"/>
                  </a:cubicBezTo>
                  <a:cubicBezTo>
                    <a:pt x="0" y="137"/>
                    <a:pt x="0" y="130"/>
                    <a:pt x="8" y="125"/>
                  </a:cubicBezTo>
                  <a:cubicBezTo>
                    <a:pt x="217" y="4"/>
                    <a:pt x="217" y="4"/>
                    <a:pt x="217" y="4"/>
                  </a:cubicBezTo>
                  <a:cubicBezTo>
                    <a:pt x="225" y="0"/>
                    <a:pt x="238" y="0"/>
                    <a:pt x="245" y="4"/>
                  </a:cubicBezTo>
                  <a:cubicBezTo>
                    <a:pt x="455" y="125"/>
                    <a:pt x="455" y="125"/>
                    <a:pt x="455" y="125"/>
                  </a:cubicBezTo>
                  <a:cubicBezTo>
                    <a:pt x="462" y="130"/>
                    <a:pt x="462" y="137"/>
                    <a:pt x="455" y="141"/>
                  </a:cubicBezTo>
                  <a:lnTo>
                    <a:pt x="245" y="262"/>
                  </a:ln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285" name="íśľíďè">
              <a:extLst>
                <a:ext uri="{FF2B5EF4-FFF2-40B4-BE49-F238E27FC236}">
                  <a16:creationId xmlns:a16="http://schemas.microsoft.com/office/drawing/2014/main" id="{9770438E-74D7-4425-9561-34A865238746}"/>
                </a:ext>
              </a:extLst>
            </p:cNvPr>
            <p:cNvSpPr/>
            <p:nvPr userDrawn="1"/>
          </p:nvSpPr>
          <p:spPr bwMode="auto">
            <a:xfrm>
              <a:off x="6361113" y="3735388"/>
              <a:ext cx="1325563" cy="401637"/>
            </a:xfrm>
            <a:custGeom>
              <a:avLst/>
              <a:gdLst>
                <a:gd name="T0" fmla="*/ 6 w 462"/>
                <a:gd name="T1" fmla="*/ 140 h 140"/>
                <a:gd name="T2" fmla="*/ 8 w 462"/>
                <a:gd name="T3" fmla="*/ 139 h 140"/>
                <a:gd name="T4" fmla="*/ 217 w 462"/>
                <a:gd name="T5" fmla="*/ 18 h 140"/>
                <a:gd name="T6" fmla="*/ 245 w 462"/>
                <a:gd name="T7" fmla="*/ 18 h 140"/>
                <a:gd name="T8" fmla="*/ 455 w 462"/>
                <a:gd name="T9" fmla="*/ 139 h 140"/>
                <a:gd name="T10" fmla="*/ 456 w 462"/>
                <a:gd name="T11" fmla="*/ 140 h 140"/>
                <a:gd name="T12" fmla="*/ 455 w 462"/>
                <a:gd name="T13" fmla="*/ 125 h 140"/>
                <a:gd name="T14" fmla="*/ 245 w 462"/>
                <a:gd name="T15" fmla="*/ 4 h 140"/>
                <a:gd name="T16" fmla="*/ 217 w 462"/>
                <a:gd name="T17" fmla="*/ 4 h 140"/>
                <a:gd name="T18" fmla="*/ 8 w 462"/>
                <a:gd name="T19" fmla="*/ 125 h 140"/>
                <a:gd name="T20" fmla="*/ 6 w 462"/>
                <a:gd name="T21" fmla="*/ 14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62" h="140">
                  <a:moveTo>
                    <a:pt x="6" y="140"/>
                  </a:moveTo>
                  <a:cubicBezTo>
                    <a:pt x="7" y="140"/>
                    <a:pt x="7" y="139"/>
                    <a:pt x="8" y="139"/>
                  </a:cubicBezTo>
                  <a:cubicBezTo>
                    <a:pt x="217" y="18"/>
                    <a:pt x="217" y="18"/>
                    <a:pt x="217" y="18"/>
                  </a:cubicBezTo>
                  <a:cubicBezTo>
                    <a:pt x="225" y="14"/>
                    <a:pt x="238" y="14"/>
                    <a:pt x="245" y="18"/>
                  </a:cubicBezTo>
                  <a:cubicBezTo>
                    <a:pt x="455" y="139"/>
                    <a:pt x="455" y="139"/>
                    <a:pt x="455" y="139"/>
                  </a:cubicBezTo>
                  <a:cubicBezTo>
                    <a:pt x="455" y="139"/>
                    <a:pt x="456" y="140"/>
                    <a:pt x="456" y="140"/>
                  </a:cubicBezTo>
                  <a:cubicBezTo>
                    <a:pt x="462" y="136"/>
                    <a:pt x="462" y="129"/>
                    <a:pt x="455" y="125"/>
                  </a:cubicBezTo>
                  <a:cubicBezTo>
                    <a:pt x="245" y="4"/>
                    <a:pt x="245" y="4"/>
                    <a:pt x="245" y="4"/>
                  </a:cubicBezTo>
                  <a:cubicBezTo>
                    <a:pt x="238" y="0"/>
                    <a:pt x="225" y="0"/>
                    <a:pt x="217" y="4"/>
                  </a:cubicBezTo>
                  <a:cubicBezTo>
                    <a:pt x="8" y="125"/>
                    <a:pt x="8" y="125"/>
                    <a:pt x="8" y="125"/>
                  </a:cubicBezTo>
                  <a:cubicBezTo>
                    <a:pt x="1" y="129"/>
                    <a:pt x="0" y="136"/>
                    <a:pt x="6" y="140"/>
                  </a:cubicBezTo>
                  <a:close/>
                </a:path>
              </a:pathLst>
            </a:custGeom>
            <a:solidFill>
              <a:srgbClr val="5757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286" name="íš1îḋê">
              <a:extLst>
                <a:ext uri="{FF2B5EF4-FFF2-40B4-BE49-F238E27FC236}">
                  <a16:creationId xmlns:a16="http://schemas.microsoft.com/office/drawing/2014/main" id="{28C43B71-B17F-4646-8469-B96F9C589707}"/>
                </a:ext>
              </a:extLst>
            </p:cNvPr>
            <p:cNvSpPr/>
            <p:nvPr userDrawn="1"/>
          </p:nvSpPr>
          <p:spPr bwMode="auto">
            <a:xfrm>
              <a:off x="6496051" y="3927475"/>
              <a:ext cx="528638" cy="396875"/>
            </a:xfrm>
            <a:custGeom>
              <a:avLst/>
              <a:gdLst>
                <a:gd name="T0" fmla="*/ 333 w 333"/>
                <a:gd name="T1" fmla="*/ 170 h 250"/>
                <a:gd name="T2" fmla="*/ 197 w 333"/>
                <a:gd name="T3" fmla="*/ 250 h 250"/>
                <a:gd name="T4" fmla="*/ 0 w 333"/>
                <a:gd name="T5" fmla="*/ 138 h 250"/>
                <a:gd name="T6" fmla="*/ 0 w 333"/>
                <a:gd name="T7" fmla="*/ 80 h 250"/>
                <a:gd name="T8" fmla="*/ 136 w 333"/>
                <a:gd name="T9" fmla="*/ 0 h 250"/>
                <a:gd name="T10" fmla="*/ 333 w 333"/>
                <a:gd name="T11" fmla="*/ 114 h 250"/>
                <a:gd name="T12" fmla="*/ 333 w 333"/>
                <a:gd name="T13" fmla="*/ 17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3" h="250">
                  <a:moveTo>
                    <a:pt x="333" y="170"/>
                  </a:moveTo>
                  <a:lnTo>
                    <a:pt x="197" y="250"/>
                  </a:lnTo>
                  <a:lnTo>
                    <a:pt x="0" y="138"/>
                  </a:lnTo>
                  <a:lnTo>
                    <a:pt x="0" y="80"/>
                  </a:lnTo>
                  <a:lnTo>
                    <a:pt x="136" y="0"/>
                  </a:lnTo>
                  <a:lnTo>
                    <a:pt x="333" y="114"/>
                  </a:lnTo>
                  <a:lnTo>
                    <a:pt x="333" y="170"/>
                  </a:lnTo>
                  <a:close/>
                </a:path>
              </a:pathLst>
            </a:custGeom>
            <a:solidFill>
              <a:srgbClr val="D3DE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287" name="iSļíḋé">
              <a:extLst>
                <a:ext uri="{FF2B5EF4-FFF2-40B4-BE49-F238E27FC236}">
                  <a16:creationId xmlns:a16="http://schemas.microsoft.com/office/drawing/2014/main" id="{F748315C-EF88-4545-8242-2603D5EE703B}"/>
                </a:ext>
              </a:extLst>
            </p:cNvPr>
            <p:cNvSpPr/>
            <p:nvPr userDrawn="1"/>
          </p:nvSpPr>
          <p:spPr bwMode="auto">
            <a:xfrm>
              <a:off x="6496051" y="4054475"/>
              <a:ext cx="312738" cy="269875"/>
            </a:xfrm>
            <a:custGeom>
              <a:avLst/>
              <a:gdLst>
                <a:gd name="T0" fmla="*/ 197 w 197"/>
                <a:gd name="T1" fmla="*/ 170 h 170"/>
                <a:gd name="T2" fmla="*/ 0 w 197"/>
                <a:gd name="T3" fmla="*/ 58 h 170"/>
                <a:gd name="T4" fmla="*/ 0 w 197"/>
                <a:gd name="T5" fmla="*/ 0 h 170"/>
                <a:gd name="T6" fmla="*/ 197 w 197"/>
                <a:gd name="T7" fmla="*/ 112 h 170"/>
                <a:gd name="T8" fmla="*/ 197 w 197"/>
                <a:gd name="T9" fmla="*/ 17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7" h="170">
                  <a:moveTo>
                    <a:pt x="197" y="170"/>
                  </a:moveTo>
                  <a:lnTo>
                    <a:pt x="0" y="58"/>
                  </a:lnTo>
                  <a:lnTo>
                    <a:pt x="0" y="0"/>
                  </a:lnTo>
                  <a:lnTo>
                    <a:pt x="197" y="112"/>
                  </a:lnTo>
                  <a:lnTo>
                    <a:pt x="197" y="170"/>
                  </a:lnTo>
                  <a:close/>
                </a:path>
              </a:pathLst>
            </a:custGeom>
            <a:solidFill>
              <a:srgbClr val="BBC7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288" name="íṥḻíḍè">
              <a:extLst>
                <a:ext uri="{FF2B5EF4-FFF2-40B4-BE49-F238E27FC236}">
                  <a16:creationId xmlns:a16="http://schemas.microsoft.com/office/drawing/2014/main" id="{DEE1C39F-F729-4888-9733-410100A3B069}"/>
                </a:ext>
              </a:extLst>
            </p:cNvPr>
            <p:cNvSpPr/>
            <p:nvPr userDrawn="1"/>
          </p:nvSpPr>
          <p:spPr bwMode="auto">
            <a:xfrm>
              <a:off x="6496051" y="3927475"/>
              <a:ext cx="528638" cy="304800"/>
            </a:xfrm>
            <a:custGeom>
              <a:avLst/>
              <a:gdLst>
                <a:gd name="T0" fmla="*/ 197 w 333"/>
                <a:gd name="T1" fmla="*/ 192 h 192"/>
                <a:gd name="T2" fmla="*/ 333 w 333"/>
                <a:gd name="T3" fmla="*/ 114 h 192"/>
                <a:gd name="T4" fmla="*/ 136 w 333"/>
                <a:gd name="T5" fmla="*/ 0 h 192"/>
                <a:gd name="T6" fmla="*/ 0 w 333"/>
                <a:gd name="T7" fmla="*/ 80 h 192"/>
                <a:gd name="T8" fmla="*/ 197 w 333"/>
                <a:gd name="T9" fmla="*/ 19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3" h="192">
                  <a:moveTo>
                    <a:pt x="197" y="192"/>
                  </a:moveTo>
                  <a:lnTo>
                    <a:pt x="333" y="114"/>
                  </a:lnTo>
                  <a:lnTo>
                    <a:pt x="136" y="0"/>
                  </a:lnTo>
                  <a:lnTo>
                    <a:pt x="0" y="80"/>
                  </a:lnTo>
                  <a:lnTo>
                    <a:pt x="197" y="192"/>
                  </a:lnTo>
                  <a:close/>
                </a:path>
              </a:pathLst>
            </a:custGeom>
            <a:solidFill>
              <a:srgbClr val="F1F1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289" name="iśḻiḓê">
              <a:extLst>
                <a:ext uri="{FF2B5EF4-FFF2-40B4-BE49-F238E27FC236}">
                  <a16:creationId xmlns:a16="http://schemas.microsoft.com/office/drawing/2014/main" id="{08B7D109-5980-4E1C-8A11-8B8F9E932AA0}"/>
                </a:ext>
              </a:extLst>
            </p:cNvPr>
            <p:cNvSpPr/>
            <p:nvPr userDrawn="1"/>
          </p:nvSpPr>
          <p:spPr bwMode="auto">
            <a:xfrm>
              <a:off x="6886576" y="4171950"/>
              <a:ext cx="331788" cy="246062"/>
            </a:xfrm>
            <a:custGeom>
              <a:avLst/>
              <a:gdLst>
                <a:gd name="T0" fmla="*/ 209 w 209"/>
                <a:gd name="T1" fmla="*/ 106 h 155"/>
                <a:gd name="T2" fmla="*/ 125 w 209"/>
                <a:gd name="T3" fmla="*/ 155 h 155"/>
                <a:gd name="T4" fmla="*/ 0 w 209"/>
                <a:gd name="T5" fmla="*/ 85 h 155"/>
                <a:gd name="T6" fmla="*/ 0 w 209"/>
                <a:gd name="T7" fmla="*/ 49 h 155"/>
                <a:gd name="T8" fmla="*/ 85 w 209"/>
                <a:gd name="T9" fmla="*/ 0 h 155"/>
                <a:gd name="T10" fmla="*/ 209 w 209"/>
                <a:gd name="T11" fmla="*/ 70 h 155"/>
                <a:gd name="T12" fmla="*/ 209 w 209"/>
                <a:gd name="T13" fmla="*/ 106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9" h="155">
                  <a:moveTo>
                    <a:pt x="209" y="106"/>
                  </a:moveTo>
                  <a:lnTo>
                    <a:pt x="125" y="155"/>
                  </a:lnTo>
                  <a:lnTo>
                    <a:pt x="0" y="85"/>
                  </a:lnTo>
                  <a:lnTo>
                    <a:pt x="0" y="49"/>
                  </a:lnTo>
                  <a:lnTo>
                    <a:pt x="85" y="0"/>
                  </a:lnTo>
                  <a:lnTo>
                    <a:pt x="209" y="70"/>
                  </a:lnTo>
                  <a:lnTo>
                    <a:pt x="209" y="106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290" name="í$ľîďe">
              <a:extLst>
                <a:ext uri="{FF2B5EF4-FFF2-40B4-BE49-F238E27FC236}">
                  <a16:creationId xmlns:a16="http://schemas.microsoft.com/office/drawing/2014/main" id="{F26DB58F-C2A7-4300-935D-B73E5F025362}"/>
                </a:ext>
              </a:extLst>
            </p:cNvPr>
            <p:cNvSpPr/>
            <p:nvPr userDrawn="1"/>
          </p:nvSpPr>
          <p:spPr bwMode="auto">
            <a:xfrm>
              <a:off x="6886576" y="4249738"/>
              <a:ext cx="198438" cy="168275"/>
            </a:xfrm>
            <a:custGeom>
              <a:avLst/>
              <a:gdLst>
                <a:gd name="T0" fmla="*/ 125 w 125"/>
                <a:gd name="T1" fmla="*/ 106 h 106"/>
                <a:gd name="T2" fmla="*/ 0 w 125"/>
                <a:gd name="T3" fmla="*/ 36 h 106"/>
                <a:gd name="T4" fmla="*/ 0 w 125"/>
                <a:gd name="T5" fmla="*/ 0 h 106"/>
                <a:gd name="T6" fmla="*/ 125 w 125"/>
                <a:gd name="T7" fmla="*/ 72 h 106"/>
                <a:gd name="T8" fmla="*/ 125 w 125"/>
                <a:gd name="T9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" h="106">
                  <a:moveTo>
                    <a:pt x="125" y="106"/>
                  </a:moveTo>
                  <a:lnTo>
                    <a:pt x="0" y="36"/>
                  </a:lnTo>
                  <a:lnTo>
                    <a:pt x="0" y="0"/>
                  </a:lnTo>
                  <a:lnTo>
                    <a:pt x="125" y="72"/>
                  </a:lnTo>
                  <a:lnTo>
                    <a:pt x="125" y="106"/>
                  </a:lnTo>
                  <a:close/>
                </a:path>
              </a:pathLst>
            </a:custGeom>
            <a:solidFill>
              <a:srgbClr val="5757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291" name="iṡḷîďê">
              <a:extLst>
                <a:ext uri="{FF2B5EF4-FFF2-40B4-BE49-F238E27FC236}">
                  <a16:creationId xmlns:a16="http://schemas.microsoft.com/office/drawing/2014/main" id="{D81174F5-4A36-48CA-93D4-DC694BC71558}"/>
                </a:ext>
              </a:extLst>
            </p:cNvPr>
            <p:cNvSpPr/>
            <p:nvPr userDrawn="1"/>
          </p:nvSpPr>
          <p:spPr bwMode="auto">
            <a:xfrm>
              <a:off x="6886576" y="4171950"/>
              <a:ext cx="331788" cy="192087"/>
            </a:xfrm>
            <a:custGeom>
              <a:avLst/>
              <a:gdLst>
                <a:gd name="T0" fmla="*/ 125 w 209"/>
                <a:gd name="T1" fmla="*/ 121 h 121"/>
                <a:gd name="T2" fmla="*/ 209 w 209"/>
                <a:gd name="T3" fmla="*/ 70 h 121"/>
                <a:gd name="T4" fmla="*/ 85 w 209"/>
                <a:gd name="T5" fmla="*/ 0 h 121"/>
                <a:gd name="T6" fmla="*/ 0 w 209"/>
                <a:gd name="T7" fmla="*/ 49 h 121"/>
                <a:gd name="T8" fmla="*/ 125 w 209"/>
                <a:gd name="T9" fmla="*/ 12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121">
                  <a:moveTo>
                    <a:pt x="125" y="121"/>
                  </a:moveTo>
                  <a:lnTo>
                    <a:pt x="209" y="70"/>
                  </a:lnTo>
                  <a:lnTo>
                    <a:pt x="85" y="0"/>
                  </a:lnTo>
                  <a:lnTo>
                    <a:pt x="0" y="49"/>
                  </a:lnTo>
                  <a:lnTo>
                    <a:pt x="125" y="121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292" name="ï$1iḋê">
              <a:extLst>
                <a:ext uri="{FF2B5EF4-FFF2-40B4-BE49-F238E27FC236}">
                  <a16:creationId xmlns:a16="http://schemas.microsoft.com/office/drawing/2014/main" id="{E0475B01-B25B-4941-A6C8-AC8F74050281}"/>
                </a:ext>
              </a:extLst>
            </p:cNvPr>
            <p:cNvSpPr/>
            <p:nvPr userDrawn="1"/>
          </p:nvSpPr>
          <p:spPr bwMode="auto">
            <a:xfrm>
              <a:off x="6831013" y="3695700"/>
              <a:ext cx="407988" cy="373062"/>
            </a:xfrm>
            <a:custGeom>
              <a:avLst/>
              <a:gdLst>
                <a:gd name="T0" fmla="*/ 257 w 257"/>
                <a:gd name="T1" fmla="*/ 173 h 235"/>
                <a:gd name="T2" fmla="*/ 152 w 257"/>
                <a:gd name="T3" fmla="*/ 235 h 235"/>
                <a:gd name="T4" fmla="*/ 0 w 257"/>
                <a:gd name="T5" fmla="*/ 148 h 235"/>
                <a:gd name="T6" fmla="*/ 0 w 257"/>
                <a:gd name="T7" fmla="*/ 59 h 235"/>
                <a:gd name="T8" fmla="*/ 105 w 257"/>
                <a:gd name="T9" fmla="*/ 0 h 235"/>
                <a:gd name="T10" fmla="*/ 257 w 257"/>
                <a:gd name="T11" fmla="*/ 86 h 235"/>
                <a:gd name="T12" fmla="*/ 257 w 257"/>
                <a:gd name="T13" fmla="*/ 173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7" h="235">
                  <a:moveTo>
                    <a:pt x="257" y="173"/>
                  </a:moveTo>
                  <a:lnTo>
                    <a:pt x="152" y="235"/>
                  </a:lnTo>
                  <a:lnTo>
                    <a:pt x="0" y="148"/>
                  </a:lnTo>
                  <a:lnTo>
                    <a:pt x="0" y="59"/>
                  </a:lnTo>
                  <a:lnTo>
                    <a:pt x="105" y="0"/>
                  </a:lnTo>
                  <a:lnTo>
                    <a:pt x="257" y="86"/>
                  </a:lnTo>
                  <a:lnTo>
                    <a:pt x="257" y="173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293" name="íṧliḓe">
              <a:extLst>
                <a:ext uri="{FF2B5EF4-FFF2-40B4-BE49-F238E27FC236}">
                  <a16:creationId xmlns:a16="http://schemas.microsoft.com/office/drawing/2014/main" id="{F494D277-02C2-4419-B314-74646C1F3B22}"/>
                </a:ext>
              </a:extLst>
            </p:cNvPr>
            <p:cNvSpPr/>
            <p:nvPr userDrawn="1"/>
          </p:nvSpPr>
          <p:spPr bwMode="auto">
            <a:xfrm>
              <a:off x="6831013" y="3789363"/>
              <a:ext cx="241300" cy="279400"/>
            </a:xfrm>
            <a:custGeom>
              <a:avLst/>
              <a:gdLst>
                <a:gd name="T0" fmla="*/ 152 w 152"/>
                <a:gd name="T1" fmla="*/ 176 h 176"/>
                <a:gd name="T2" fmla="*/ 0 w 152"/>
                <a:gd name="T3" fmla="*/ 89 h 176"/>
                <a:gd name="T4" fmla="*/ 0 w 152"/>
                <a:gd name="T5" fmla="*/ 0 h 176"/>
                <a:gd name="T6" fmla="*/ 152 w 152"/>
                <a:gd name="T7" fmla="*/ 87 h 176"/>
                <a:gd name="T8" fmla="*/ 152 w 152"/>
                <a:gd name="T9" fmla="*/ 176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2" h="176">
                  <a:moveTo>
                    <a:pt x="152" y="176"/>
                  </a:moveTo>
                  <a:lnTo>
                    <a:pt x="0" y="89"/>
                  </a:lnTo>
                  <a:lnTo>
                    <a:pt x="0" y="0"/>
                  </a:lnTo>
                  <a:lnTo>
                    <a:pt x="152" y="87"/>
                  </a:lnTo>
                  <a:lnTo>
                    <a:pt x="152" y="176"/>
                  </a:lnTo>
                  <a:close/>
                </a:path>
              </a:pathLst>
            </a:custGeom>
            <a:solidFill>
              <a:srgbClr val="5757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294" name="íşḻiḍé">
              <a:extLst>
                <a:ext uri="{FF2B5EF4-FFF2-40B4-BE49-F238E27FC236}">
                  <a16:creationId xmlns:a16="http://schemas.microsoft.com/office/drawing/2014/main" id="{085B59B4-5602-4EF4-B2CB-EB5392FC4F80}"/>
                </a:ext>
              </a:extLst>
            </p:cNvPr>
            <p:cNvSpPr/>
            <p:nvPr userDrawn="1"/>
          </p:nvSpPr>
          <p:spPr bwMode="auto">
            <a:xfrm>
              <a:off x="6831013" y="3695700"/>
              <a:ext cx="407988" cy="231775"/>
            </a:xfrm>
            <a:custGeom>
              <a:avLst/>
              <a:gdLst>
                <a:gd name="T0" fmla="*/ 152 w 257"/>
                <a:gd name="T1" fmla="*/ 146 h 146"/>
                <a:gd name="T2" fmla="*/ 257 w 257"/>
                <a:gd name="T3" fmla="*/ 86 h 146"/>
                <a:gd name="T4" fmla="*/ 105 w 257"/>
                <a:gd name="T5" fmla="*/ 0 h 146"/>
                <a:gd name="T6" fmla="*/ 0 w 257"/>
                <a:gd name="T7" fmla="*/ 59 h 146"/>
                <a:gd name="T8" fmla="*/ 152 w 257"/>
                <a:gd name="T9" fmla="*/ 146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7" h="146">
                  <a:moveTo>
                    <a:pt x="152" y="146"/>
                  </a:moveTo>
                  <a:lnTo>
                    <a:pt x="257" y="86"/>
                  </a:lnTo>
                  <a:lnTo>
                    <a:pt x="105" y="0"/>
                  </a:lnTo>
                  <a:lnTo>
                    <a:pt x="0" y="59"/>
                  </a:lnTo>
                  <a:lnTo>
                    <a:pt x="152" y="146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295" name="íśliḋe">
              <a:extLst>
                <a:ext uri="{FF2B5EF4-FFF2-40B4-BE49-F238E27FC236}">
                  <a16:creationId xmlns:a16="http://schemas.microsoft.com/office/drawing/2014/main" id="{C0ED3632-AEDA-45AC-9424-8BFDA308D683}"/>
                </a:ext>
              </a:extLst>
            </p:cNvPr>
            <p:cNvSpPr/>
            <p:nvPr userDrawn="1"/>
          </p:nvSpPr>
          <p:spPr bwMode="auto">
            <a:xfrm>
              <a:off x="6908801" y="3703638"/>
              <a:ext cx="252413" cy="187325"/>
            </a:xfrm>
            <a:custGeom>
              <a:avLst/>
              <a:gdLst>
                <a:gd name="T0" fmla="*/ 159 w 159"/>
                <a:gd name="T1" fmla="*/ 80 h 118"/>
                <a:gd name="T2" fmla="*/ 94 w 159"/>
                <a:gd name="T3" fmla="*/ 118 h 118"/>
                <a:gd name="T4" fmla="*/ 0 w 159"/>
                <a:gd name="T5" fmla="*/ 63 h 118"/>
                <a:gd name="T6" fmla="*/ 0 w 159"/>
                <a:gd name="T7" fmla="*/ 36 h 118"/>
                <a:gd name="T8" fmla="*/ 65 w 159"/>
                <a:gd name="T9" fmla="*/ 0 h 118"/>
                <a:gd name="T10" fmla="*/ 159 w 159"/>
                <a:gd name="T11" fmla="*/ 53 h 118"/>
                <a:gd name="T12" fmla="*/ 159 w 159"/>
                <a:gd name="T13" fmla="*/ 8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9" h="118">
                  <a:moveTo>
                    <a:pt x="159" y="80"/>
                  </a:moveTo>
                  <a:lnTo>
                    <a:pt x="94" y="118"/>
                  </a:lnTo>
                  <a:lnTo>
                    <a:pt x="0" y="63"/>
                  </a:lnTo>
                  <a:lnTo>
                    <a:pt x="0" y="36"/>
                  </a:lnTo>
                  <a:lnTo>
                    <a:pt x="65" y="0"/>
                  </a:lnTo>
                  <a:lnTo>
                    <a:pt x="159" y="53"/>
                  </a:lnTo>
                  <a:lnTo>
                    <a:pt x="159" y="80"/>
                  </a:lnTo>
                  <a:close/>
                </a:path>
              </a:pathLst>
            </a:custGeom>
            <a:solidFill>
              <a:srgbClr val="D3DE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296" name="îṥ1ídê">
              <a:extLst>
                <a:ext uri="{FF2B5EF4-FFF2-40B4-BE49-F238E27FC236}">
                  <a16:creationId xmlns:a16="http://schemas.microsoft.com/office/drawing/2014/main" id="{9EDC7100-CCF7-4A71-AFDD-F392DB3FF4A8}"/>
                </a:ext>
              </a:extLst>
            </p:cNvPr>
            <p:cNvSpPr/>
            <p:nvPr userDrawn="1"/>
          </p:nvSpPr>
          <p:spPr bwMode="auto">
            <a:xfrm>
              <a:off x="6908801" y="3760788"/>
              <a:ext cx="149225" cy="130175"/>
            </a:xfrm>
            <a:custGeom>
              <a:avLst/>
              <a:gdLst>
                <a:gd name="T0" fmla="*/ 94 w 94"/>
                <a:gd name="T1" fmla="*/ 82 h 82"/>
                <a:gd name="T2" fmla="*/ 0 w 94"/>
                <a:gd name="T3" fmla="*/ 27 h 82"/>
                <a:gd name="T4" fmla="*/ 0 w 94"/>
                <a:gd name="T5" fmla="*/ 0 h 82"/>
                <a:gd name="T6" fmla="*/ 94 w 94"/>
                <a:gd name="T7" fmla="*/ 54 h 82"/>
                <a:gd name="T8" fmla="*/ 94 w 94"/>
                <a:gd name="T9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" h="82">
                  <a:moveTo>
                    <a:pt x="94" y="82"/>
                  </a:moveTo>
                  <a:lnTo>
                    <a:pt x="0" y="27"/>
                  </a:lnTo>
                  <a:lnTo>
                    <a:pt x="0" y="0"/>
                  </a:lnTo>
                  <a:lnTo>
                    <a:pt x="94" y="54"/>
                  </a:lnTo>
                  <a:lnTo>
                    <a:pt x="94" y="82"/>
                  </a:lnTo>
                  <a:close/>
                </a:path>
              </a:pathLst>
            </a:custGeom>
            <a:solidFill>
              <a:srgbClr val="BBC7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297" name="ïṣļïḑe">
              <a:extLst>
                <a:ext uri="{FF2B5EF4-FFF2-40B4-BE49-F238E27FC236}">
                  <a16:creationId xmlns:a16="http://schemas.microsoft.com/office/drawing/2014/main" id="{065A157D-23BC-46BB-BD40-DFBEB677A935}"/>
                </a:ext>
              </a:extLst>
            </p:cNvPr>
            <p:cNvSpPr/>
            <p:nvPr userDrawn="1"/>
          </p:nvSpPr>
          <p:spPr bwMode="auto">
            <a:xfrm>
              <a:off x="6908801" y="3703638"/>
              <a:ext cx="252413" cy="142875"/>
            </a:xfrm>
            <a:custGeom>
              <a:avLst/>
              <a:gdLst>
                <a:gd name="T0" fmla="*/ 94 w 159"/>
                <a:gd name="T1" fmla="*/ 90 h 90"/>
                <a:gd name="T2" fmla="*/ 159 w 159"/>
                <a:gd name="T3" fmla="*/ 53 h 90"/>
                <a:gd name="T4" fmla="*/ 65 w 159"/>
                <a:gd name="T5" fmla="*/ 0 h 90"/>
                <a:gd name="T6" fmla="*/ 0 w 159"/>
                <a:gd name="T7" fmla="*/ 36 h 90"/>
                <a:gd name="T8" fmla="*/ 94 w 159"/>
                <a:gd name="T9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90">
                  <a:moveTo>
                    <a:pt x="94" y="90"/>
                  </a:moveTo>
                  <a:lnTo>
                    <a:pt x="159" y="53"/>
                  </a:lnTo>
                  <a:lnTo>
                    <a:pt x="65" y="0"/>
                  </a:lnTo>
                  <a:lnTo>
                    <a:pt x="0" y="36"/>
                  </a:lnTo>
                  <a:lnTo>
                    <a:pt x="94" y="90"/>
                  </a:lnTo>
                  <a:close/>
                </a:path>
              </a:pathLst>
            </a:custGeom>
            <a:solidFill>
              <a:srgbClr val="F1F1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298" name="iš1iḑê">
              <a:extLst>
                <a:ext uri="{FF2B5EF4-FFF2-40B4-BE49-F238E27FC236}">
                  <a16:creationId xmlns:a16="http://schemas.microsoft.com/office/drawing/2014/main" id="{EABCE1AE-4F75-47BC-BE85-8093E6CCE025}"/>
                </a:ext>
              </a:extLst>
            </p:cNvPr>
            <p:cNvSpPr/>
            <p:nvPr userDrawn="1"/>
          </p:nvSpPr>
          <p:spPr bwMode="auto">
            <a:xfrm>
              <a:off x="7138988" y="3878263"/>
              <a:ext cx="409575" cy="373062"/>
            </a:xfrm>
            <a:custGeom>
              <a:avLst/>
              <a:gdLst>
                <a:gd name="T0" fmla="*/ 258 w 258"/>
                <a:gd name="T1" fmla="*/ 174 h 235"/>
                <a:gd name="T2" fmla="*/ 154 w 258"/>
                <a:gd name="T3" fmla="*/ 235 h 235"/>
                <a:gd name="T4" fmla="*/ 0 w 258"/>
                <a:gd name="T5" fmla="*/ 149 h 235"/>
                <a:gd name="T6" fmla="*/ 0 w 258"/>
                <a:gd name="T7" fmla="*/ 60 h 235"/>
                <a:gd name="T8" fmla="*/ 105 w 258"/>
                <a:gd name="T9" fmla="*/ 0 h 235"/>
                <a:gd name="T10" fmla="*/ 258 w 258"/>
                <a:gd name="T11" fmla="*/ 87 h 235"/>
                <a:gd name="T12" fmla="*/ 258 w 258"/>
                <a:gd name="T13" fmla="*/ 174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8" h="235">
                  <a:moveTo>
                    <a:pt x="258" y="174"/>
                  </a:moveTo>
                  <a:lnTo>
                    <a:pt x="154" y="235"/>
                  </a:lnTo>
                  <a:lnTo>
                    <a:pt x="0" y="149"/>
                  </a:lnTo>
                  <a:lnTo>
                    <a:pt x="0" y="60"/>
                  </a:lnTo>
                  <a:lnTo>
                    <a:pt x="105" y="0"/>
                  </a:lnTo>
                  <a:lnTo>
                    <a:pt x="258" y="87"/>
                  </a:lnTo>
                  <a:lnTo>
                    <a:pt x="258" y="174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299" name="î$ļíḋe">
              <a:extLst>
                <a:ext uri="{FF2B5EF4-FFF2-40B4-BE49-F238E27FC236}">
                  <a16:creationId xmlns:a16="http://schemas.microsoft.com/office/drawing/2014/main" id="{CEBFFE0C-B428-4F71-970C-4669EFE8DEA1}"/>
                </a:ext>
              </a:extLst>
            </p:cNvPr>
            <p:cNvSpPr/>
            <p:nvPr userDrawn="1"/>
          </p:nvSpPr>
          <p:spPr bwMode="auto">
            <a:xfrm>
              <a:off x="7138988" y="3973513"/>
              <a:ext cx="244475" cy="277812"/>
            </a:xfrm>
            <a:custGeom>
              <a:avLst/>
              <a:gdLst>
                <a:gd name="T0" fmla="*/ 154 w 154"/>
                <a:gd name="T1" fmla="*/ 175 h 175"/>
                <a:gd name="T2" fmla="*/ 0 w 154"/>
                <a:gd name="T3" fmla="*/ 89 h 175"/>
                <a:gd name="T4" fmla="*/ 0 w 154"/>
                <a:gd name="T5" fmla="*/ 0 h 175"/>
                <a:gd name="T6" fmla="*/ 154 w 154"/>
                <a:gd name="T7" fmla="*/ 87 h 175"/>
                <a:gd name="T8" fmla="*/ 154 w 154"/>
                <a:gd name="T9" fmla="*/ 175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" h="175">
                  <a:moveTo>
                    <a:pt x="154" y="175"/>
                  </a:moveTo>
                  <a:lnTo>
                    <a:pt x="0" y="89"/>
                  </a:lnTo>
                  <a:lnTo>
                    <a:pt x="0" y="0"/>
                  </a:lnTo>
                  <a:lnTo>
                    <a:pt x="154" y="87"/>
                  </a:lnTo>
                  <a:lnTo>
                    <a:pt x="154" y="175"/>
                  </a:lnTo>
                  <a:close/>
                </a:path>
              </a:pathLst>
            </a:custGeom>
            <a:solidFill>
              <a:srgbClr val="5757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300" name="iS1iḋé">
              <a:extLst>
                <a:ext uri="{FF2B5EF4-FFF2-40B4-BE49-F238E27FC236}">
                  <a16:creationId xmlns:a16="http://schemas.microsoft.com/office/drawing/2014/main" id="{8B972E09-1D8C-4D88-840C-3DCF2E84C91B}"/>
                </a:ext>
              </a:extLst>
            </p:cNvPr>
            <p:cNvSpPr/>
            <p:nvPr userDrawn="1"/>
          </p:nvSpPr>
          <p:spPr bwMode="auto">
            <a:xfrm>
              <a:off x="7138988" y="3878263"/>
              <a:ext cx="409575" cy="233362"/>
            </a:xfrm>
            <a:custGeom>
              <a:avLst/>
              <a:gdLst>
                <a:gd name="T0" fmla="*/ 154 w 258"/>
                <a:gd name="T1" fmla="*/ 147 h 147"/>
                <a:gd name="T2" fmla="*/ 258 w 258"/>
                <a:gd name="T3" fmla="*/ 87 h 147"/>
                <a:gd name="T4" fmla="*/ 105 w 258"/>
                <a:gd name="T5" fmla="*/ 0 h 147"/>
                <a:gd name="T6" fmla="*/ 0 w 258"/>
                <a:gd name="T7" fmla="*/ 60 h 147"/>
                <a:gd name="T8" fmla="*/ 154 w 258"/>
                <a:gd name="T9" fmla="*/ 147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8" h="147">
                  <a:moveTo>
                    <a:pt x="154" y="147"/>
                  </a:moveTo>
                  <a:lnTo>
                    <a:pt x="258" y="87"/>
                  </a:lnTo>
                  <a:lnTo>
                    <a:pt x="105" y="0"/>
                  </a:lnTo>
                  <a:lnTo>
                    <a:pt x="0" y="60"/>
                  </a:lnTo>
                  <a:lnTo>
                    <a:pt x="154" y="147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301" name="ïṥḻiḑé">
              <a:extLst>
                <a:ext uri="{FF2B5EF4-FFF2-40B4-BE49-F238E27FC236}">
                  <a16:creationId xmlns:a16="http://schemas.microsoft.com/office/drawing/2014/main" id="{22DFFA54-BE18-4D0B-A60C-5A0A2AFC6B29}"/>
                </a:ext>
              </a:extLst>
            </p:cNvPr>
            <p:cNvSpPr/>
            <p:nvPr userDrawn="1"/>
          </p:nvSpPr>
          <p:spPr bwMode="auto">
            <a:xfrm>
              <a:off x="7202488" y="3876675"/>
              <a:ext cx="177800" cy="142875"/>
            </a:xfrm>
            <a:custGeom>
              <a:avLst/>
              <a:gdLst>
                <a:gd name="T0" fmla="*/ 112 w 112"/>
                <a:gd name="T1" fmla="*/ 52 h 90"/>
                <a:gd name="T2" fmla="*/ 47 w 112"/>
                <a:gd name="T3" fmla="*/ 90 h 90"/>
                <a:gd name="T4" fmla="*/ 0 w 112"/>
                <a:gd name="T5" fmla="*/ 63 h 90"/>
                <a:gd name="T6" fmla="*/ 0 w 112"/>
                <a:gd name="T7" fmla="*/ 36 h 90"/>
                <a:gd name="T8" fmla="*/ 65 w 112"/>
                <a:gd name="T9" fmla="*/ 0 h 90"/>
                <a:gd name="T10" fmla="*/ 112 w 112"/>
                <a:gd name="T11" fmla="*/ 25 h 90"/>
                <a:gd name="T12" fmla="*/ 112 w 112"/>
                <a:gd name="T13" fmla="*/ 5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2" h="90">
                  <a:moveTo>
                    <a:pt x="112" y="52"/>
                  </a:moveTo>
                  <a:lnTo>
                    <a:pt x="47" y="90"/>
                  </a:lnTo>
                  <a:lnTo>
                    <a:pt x="0" y="63"/>
                  </a:lnTo>
                  <a:lnTo>
                    <a:pt x="0" y="36"/>
                  </a:lnTo>
                  <a:lnTo>
                    <a:pt x="65" y="0"/>
                  </a:lnTo>
                  <a:lnTo>
                    <a:pt x="112" y="25"/>
                  </a:lnTo>
                  <a:lnTo>
                    <a:pt x="112" y="52"/>
                  </a:lnTo>
                  <a:close/>
                </a:path>
              </a:pathLst>
            </a:custGeom>
            <a:solidFill>
              <a:srgbClr val="D3DE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302" name="ïSḷíḋe">
              <a:extLst>
                <a:ext uri="{FF2B5EF4-FFF2-40B4-BE49-F238E27FC236}">
                  <a16:creationId xmlns:a16="http://schemas.microsoft.com/office/drawing/2014/main" id="{B64646D4-2AEA-4B9C-AA2B-4615027BA2D1}"/>
                </a:ext>
              </a:extLst>
            </p:cNvPr>
            <p:cNvSpPr/>
            <p:nvPr userDrawn="1"/>
          </p:nvSpPr>
          <p:spPr bwMode="auto">
            <a:xfrm>
              <a:off x="7202488" y="3933825"/>
              <a:ext cx="74613" cy="85725"/>
            </a:xfrm>
            <a:custGeom>
              <a:avLst/>
              <a:gdLst>
                <a:gd name="T0" fmla="*/ 47 w 47"/>
                <a:gd name="T1" fmla="*/ 54 h 54"/>
                <a:gd name="T2" fmla="*/ 0 w 47"/>
                <a:gd name="T3" fmla="*/ 27 h 54"/>
                <a:gd name="T4" fmla="*/ 0 w 47"/>
                <a:gd name="T5" fmla="*/ 0 h 54"/>
                <a:gd name="T6" fmla="*/ 47 w 47"/>
                <a:gd name="T7" fmla="*/ 27 h 54"/>
                <a:gd name="T8" fmla="*/ 47 w 47"/>
                <a:gd name="T9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54">
                  <a:moveTo>
                    <a:pt x="47" y="54"/>
                  </a:moveTo>
                  <a:lnTo>
                    <a:pt x="0" y="27"/>
                  </a:lnTo>
                  <a:lnTo>
                    <a:pt x="0" y="0"/>
                  </a:lnTo>
                  <a:lnTo>
                    <a:pt x="47" y="27"/>
                  </a:lnTo>
                  <a:lnTo>
                    <a:pt x="47" y="54"/>
                  </a:lnTo>
                  <a:close/>
                </a:path>
              </a:pathLst>
            </a:custGeom>
            <a:solidFill>
              <a:srgbClr val="BBC7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303" name="íṡlïďè">
              <a:extLst>
                <a:ext uri="{FF2B5EF4-FFF2-40B4-BE49-F238E27FC236}">
                  <a16:creationId xmlns:a16="http://schemas.microsoft.com/office/drawing/2014/main" id="{49D4CE8D-4AC3-4B39-BF9E-EF68192B7F74}"/>
                </a:ext>
              </a:extLst>
            </p:cNvPr>
            <p:cNvSpPr/>
            <p:nvPr userDrawn="1"/>
          </p:nvSpPr>
          <p:spPr bwMode="auto">
            <a:xfrm>
              <a:off x="7202488" y="3876675"/>
              <a:ext cx="177800" cy="100012"/>
            </a:xfrm>
            <a:custGeom>
              <a:avLst/>
              <a:gdLst>
                <a:gd name="T0" fmla="*/ 47 w 112"/>
                <a:gd name="T1" fmla="*/ 63 h 63"/>
                <a:gd name="T2" fmla="*/ 112 w 112"/>
                <a:gd name="T3" fmla="*/ 25 h 63"/>
                <a:gd name="T4" fmla="*/ 65 w 112"/>
                <a:gd name="T5" fmla="*/ 0 h 63"/>
                <a:gd name="T6" fmla="*/ 0 w 112"/>
                <a:gd name="T7" fmla="*/ 36 h 63"/>
                <a:gd name="T8" fmla="*/ 47 w 11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2" h="63">
                  <a:moveTo>
                    <a:pt x="47" y="63"/>
                  </a:moveTo>
                  <a:lnTo>
                    <a:pt x="112" y="25"/>
                  </a:lnTo>
                  <a:lnTo>
                    <a:pt x="65" y="0"/>
                  </a:lnTo>
                  <a:lnTo>
                    <a:pt x="0" y="36"/>
                  </a:lnTo>
                  <a:lnTo>
                    <a:pt x="47" y="63"/>
                  </a:lnTo>
                  <a:close/>
                </a:path>
              </a:pathLst>
            </a:custGeom>
            <a:solidFill>
              <a:srgbClr val="F1F1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304" name="îṡļíḑe">
              <a:extLst>
                <a:ext uri="{FF2B5EF4-FFF2-40B4-BE49-F238E27FC236}">
                  <a16:creationId xmlns:a16="http://schemas.microsoft.com/office/drawing/2014/main" id="{7953C78E-521C-471E-B548-C19661D76E7A}"/>
                </a:ext>
              </a:extLst>
            </p:cNvPr>
            <p:cNvSpPr/>
            <p:nvPr userDrawn="1"/>
          </p:nvSpPr>
          <p:spPr bwMode="auto">
            <a:xfrm>
              <a:off x="7308851" y="3937000"/>
              <a:ext cx="174625" cy="142875"/>
            </a:xfrm>
            <a:custGeom>
              <a:avLst/>
              <a:gdLst>
                <a:gd name="T0" fmla="*/ 110 w 110"/>
                <a:gd name="T1" fmla="*/ 54 h 90"/>
                <a:gd name="T2" fmla="*/ 45 w 110"/>
                <a:gd name="T3" fmla="*/ 90 h 90"/>
                <a:gd name="T4" fmla="*/ 0 w 110"/>
                <a:gd name="T5" fmla="*/ 65 h 90"/>
                <a:gd name="T6" fmla="*/ 0 w 110"/>
                <a:gd name="T7" fmla="*/ 38 h 90"/>
                <a:gd name="T8" fmla="*/ 63 w 110"/>
                <a:gd name="T9" fmla="*/ 0 h 90"/>
                <a:gd name="T10" fmla="*/ 110 w 110"/>
                <a:gd name="T11" fmla="*/ 27 h 90"/>
                <a:gd name="T12" fmla="*/ 110 w 110"/>
                <a:gd name="T13" fmla="*/ 54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" h="90">
                  <a:moveTo>
                    <a:pt x="110" y="54"/>
                  </a:moveTo>
                  <a:lnTo>
                    <a:pt x="45" y="90"/>
                  </a:lnTo>
                  <a:lnTo>
                    <a:pt x="0" y="65"/>
                  </a:lnTo>
                  <a:lnTo>
                    <a:pt x="0" y="38"/>
                  </a:lnTo>
                  <a:lnTo>
                    <a:pt x="63" y="0"/>
                  </a:lnTo>
                  <a:lnTo>
                    <a:pt x="110" y="27"/>
                  </a:lnTo>
                  <a:lnTo>
                    <a:pt x="110" y="54"/>
                  </a:lnTo>
                  <a:close/>
                </a:path>
              </a:pathLst>
            </a:custGeom>
            <a:solidFill>
              <a:srgbClr val="D3DE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305" name="í$lïḋe">
              <a:extLst>
                <a:ext uri="{FF2B5EF4-FFF2-40B4-BE49-F238E27FC236}">
                  <a16:creationId xmlns:a16="http://schemas.microsoft.com/office/drawing/2014/main" id="{0CD57023-B62C-443A-91AC-FEE10623E3FA}"/>
                </a:ext>
              </a:extLst>
            </p:cNvPr>
            <p:cNvSpPr/>
            <p:nvPr userDrawn="1"/>
          </p:nvSpPr>
          <p:spPr bwMode="auto">
            <a:xfrm>
              <a:off x="7308851" y="3997325"/>
              <a:ext cx="71438" cy="82550"/>
            </a:xfrm>
            <a:custGeom>
              <a:avLst/>
              <a:gdLst>
                <a:gd name="T0" fmla="*/ 45 w 45"/>
                <a:gd name="T1" fmla="*/ 52 h 52"/>
                <a:gd name="T2" fmla="*/ 0 w 45"/>
                <a:gd name="T3" fmla="*/ 27 h 52"/>
                <a:gd name="T4" fmla="*/ 0 w 45"/>
                <a:gd name="T5" fmla="*/ 0 h 52"/>
                <a:gd name="T6" fmla="*/ 45 w 45"/>
                <a:gd name="T7" fmla="*/ 25 h 52"/>
                <a:gd name="T8" fmla="*/ 45 w 45"/>
                <a:gd name="T9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52">
                  <a:moveTo>
                    <a:pt x="45" y="52"/>
                  </a:moveTo>
                  <a:lnTo>
                    <a:pt x="0" y="27"/>
                  </a:lnTo>
                  <a:lnTo>
                    <a:pt x="0" y="0"/>
                  </a:lnTo>
                  <a:lnTo>
                    <a:pt x="45" y="25"/>
                  </a:lnTo>
                  <a:lnTo>
                    <a:pt x="45" y="52"/>
                  </a:lnTo>
                  <a:close/>
                </a:path>
              </a:pathLst>
            </a:custGeom>
            <a:solidFill>
              <a:srgbClr val="BBC7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306" name="ïṧľide">
              <a:extLst>
                <a:ext uri="{FF2B5EF4-FFF2-40B4-BE49-F238E27FC236}">
                  <a16:creationId xmlns:a16="http://schemas.microsoft.com/office/drawing/2014/main" id="{CF8DA130-BE02-4302-99B4-55F9222FFC58}"/>
                </a:ext>
              </a:extLst>
            </p:cNvPr>
            <p:cNvSpPr/>
            <p:nvPr userDrawn="1"/>
          </p:nvSpPr>
          <p:spPr bwMode="auto">
            <a:xfrm>
              <a:off x="7308851" y="3937000"/>
              <a:ext cx="174625" cy="100012"/>
            </a:xfrm>
            <a:custGeom>
              <a:avLst/>
              <a:gdLst>
                <a:gd name="T0" fmla="*/ 45 w 110"/>
                <a:gd name="T1" fmla="*/ 63 h 63"/>
                <a:gd name="T2" fmla="*/ 110 w 110"/>
                <a:gd name="T3" fmla="*/ 27 h 63"/>
                <a:gd name="T4" fmla="*/ 63 w 110"/>
                <a:gd name="T5" fmla="*/ 0 h 63"/>
                <a:gd name="T6" fmla="*/ 0 w 110"/>
                <a:gd name="T7" fmla="*/ 38 h 63"/>
                <a:gd name="T8" fmla="*/ 45 w 110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" h="63">
                  <a:moveTo>
                    <a:pt x="45" y="63"/>
                  </a:moveTo>
                  <a:lnTo>
                    <a:pt x="110" y="27"/>
                  </a:lnTo>
                  <a:lnTo>
                    <a:pt x="63" y="0"/>
                  </a:lnTo>
                  <a:lnTo>
                    <a:pt x="0" y="38"/>
                  </a:lnTo>
                  <a:lnTo>
                    <a:pt x="45" y="63"/>
                  </a:lnTo>
                  <a:close/>
                </a:path>
              </a:pathLst>
            </a:custGeom>
            <a:solidFill>
              <a:srgbClr val="F1F1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307" name="islíḋé">
              <a:extLst>
                <a:ext uri="{FF2B5EF4-FFF2-40B4-BE49-F238E27FC236}">
                  <a16:creationId xmlns:a16="http://schemas.microsoft.com/office/drawing/2014/main" id="{E8EA7CB7-D632-4737-A214-12EB86D80BDE}"/>
                </a:ext>
              </a:extLst>
            </p:cNvPr>
            <p:cNvSpPr/>
            <p:nvPr userDrawn="1"/>
          </p:nvSpPr>
          <p:spPr bwMode="auto">
            <a:xfrm>
              <a:off x="7292976" y="4435475"/>
              <a:ext cx="104775" cy="255587"/>
            </a:xfrm>
            <a:custGeom>
              <a:avLst/>
              <a:gdLst>
                <a:gd name="T0" fmla="*/ 38 w 66"/>
                <a:gd name="T1" fmla="*/ 139 h 161"/>
                <a:gd name="T2" fmla="*/ 66 w 66"/>
                <a:gd name="T3" fmla="*/ 125 h 161"/>
                <a:gd name="T4" fmla="*/ 66 w 66"/>
                <a:gd name="T5" fmla="*/ 74 h 161"/>
                <a:gd name="T6" fmla="*/ 66 w 66"/>
                <a:gd name="T7" fmla="*/ 0 h 161"/>
                <a:gd name="T8" fmla="*/ 0 w 66"/>
                <a:gd name="T9" fmla="*/ 38 h 161"/>
                <a:gd name="T10" fmla="*/ 0 w 66"/>
                <a:gd name="T11" fmla="*/ 161 h 161"/>
                <a:gd name="T12" fmla="*/ 38 w 66"/>
                <a:gd name="T13" fmla="*/ 139 h 161"/>
                <a:gd name="T14" fmla="*/ 38 w 66"/>
                <a:gd name="T15" fmla="*/ 139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6" h="161">
                  <a:moveTo>
                    <a:pt x="38" y="139"/>
                  </a:moveTo>
                  <a:lnTo>
                    <a:pt x="66" y="125"/>
                  </a:lnTo>
                  <a:lnTo>
                    <a:pt x="66" y="74"/>
                  </a:lnTo>
                  <a:lnTo>
                    <a:pt x="66" y="0"/>
                  </a:lnTo>
                  <a:lnTo>
                    <a:pt x="0" y="38"/>
                  </a:lnTo>
                  <a:lnTo>
                    <a:pt x="0" y="161"/>
                  </a:lnTo>
                  <a:lnTo>
                    <a:pt x="38" y="139"/>
                  </a:lnTo>
                  <a:lnTo>
                    <a:pt x="38" y="139"/>
                  </a:lnTo>
                  <a:close/>
                </a:path>
              </a:pathLst>
            </a:custGeom>
            <a:solidFill>
              <a:srgbClr val="5288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308" name="i$1íďê">
              <a:extLst>
                <a:ext uri="{FF2B5EF4-FFF2-40B4-BE49-F238E27FC236}">
                  <a16:creationId xmlns:a16="http://schemas.microsoft.com/office/drawing/2014/main" id="{637AC233-8A46-46DD-A159-60196305D9E5}"/>
                </a:ext>
              </a:extLst>
            </p:cNvPr>
            <p:cNvSpPr/>
            <p:nvPr userDrawn="1"/>
          </p:nvSpPr>
          <p:spPr bwMode="auto">
            <a:xfrm>
              <a:off x="7170738" y="4506913"/>
              <a:ext cx="103188" cy="255587"/>
            </a:xfrm>
            <a:custGeom>
              <a:avLst/>
              <a:gdLst>
                <a:gd name="T0" fmla="*/ 65 w 65"/>
                <a:gd name="T1" fmla="*/ 73 h 161"/>
                <a:gd name="T2" fmla="*/ 65 w 65"/>
                <a:gd name="T3" fmla="*/ 0 h 161"/>
                <a:gd name="T4" fmla="*/ 0 w 65"/>
                <a:gd name="T5" fmla="*/ 38 h 161"/>
                <a:gd name="T6" fmla="*/ 0 w 65"/>
                <a:gd name="T7" fmla="*/ 161 h 161"/>
                <a:gd name="T8" fmla="*/ 65 w 65"/>
                <a:gd name="T9" fmla="*/ 123 h 161"/>
                <a:gd name="T10" fmla="*/ 65 w 65"/>
                <a:gd name="T11" fmla="*/ 73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161">
                  <a:moveTo>
                    <a:pt x="65" y="73"/>
                  </a:moveTo>
                  <a:lnTo>
                    <a:pt x="65" y="0"/>
                  </a:lnTo>
                  <a:lnTo>
                    <a:pt x="0" y="38"/>
                  </a:lnTo>
                  <a:lnTo>
                    <a:pt x="0" y="161"/>
                  </a:lnTo>
                  <a:lnTo>
                    <a:pt x="65" y="123"/>
                  </a:lnTo>
                  <a:lnTo>
                    <a:pt x="65" y="73"/>
                  </a:lnTo>
                  <a:close/>
                </a:path>
              </a:pathLst>
            </a:custGeom>
            <a:solidFill>
              <a:srgbClr val="5288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309" name="îś1îḍê">
              <a:extLst>
                <a:ext uri="{FF2B5EF4-FFF2-40B4-BE49-F238E27FC236}">
                  <a16:creationId xmlns:a16="http://schemas.microsoft.com/office/drawing/2014/main" id="{08961201-A2A7-428E-A88D-2C7C8D83BF78}"/>
                </a:ext>
              </a:extLst>
            </p:cNvPr>
            <p:cNvSpPr/>
            <p:nvPr userDrawn="1"/>
          </p:nvSpPr>
          <p:spPr bwMode="auto">
            <a:xfrm>
              <a:off x="7413626" y="4367213"/>
              <a:ext cx="103188" cy="252412"/>
            </a:xfrm>
            <a:custGeom>
              <a:avLst/>
              <a:gdLst>
                <a:gd name="T0" fmla="*/ 40 w 65"/>
                <a:gd name="T1" fmla="*/ 137 h 159"/>
                <a:gd name="T2" fmla="*/ 65 w 65"/>
                <a:gd name="T3" fmla="*/ 123 h 159"/>
                <a:gd name="T4" fmla="*/ 65 w 65"/>
                <a:gd name="T5" fmla="*/ 72 h 159"/>
                <a:gd name="T6" fmla="*/ 65 w 65"/>
                <a:gd name="T7" fmla="*/ 0 h 159"/>
                <a:gd name="T8" fmla="*/ 0 w 65"/>
                <a:gd name="T9" fmla="*/ 36 h 159"/>
                <a:gd name="T10" fmla="*/ 0 w 65"/>
                <a:gd name="T11" fmla="*/ 159 h 159"/>
                <a:gd name="T12" fmla="*/ 40 w 65"/>
                <a:gd name="T13" fmla="*/ 137 h 159"/>
                <a:gd name="T14" fmla="*/ 40 w 65"/>
                <a:gd name="T15" fmla="*/ 137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5" h="159">
                  <a:moveTo>
                    <a:pt x="40" y="137"/>
                  </a:moveTo>
                  <a:lnTo>
                    <a:pt x="65" y="123"/>
                  </a:lnTo>
                  <a:lnTo>
                    <a:pt x="65" y="72"/>
                  </a:lnTo>
                  <a:lnTo>
                    <a:pt x="65" y="0"/>
                  </a:lnTo>
                  <a:lnTo>
                    <a:pt x="0" y="36"/>
                  </a:lnTo>
                  <a:lnTo>
                    <a:pt x="0" y="159"/>
                  </a:lnTo>
                  <a:lnTo>
                    <a:pt x="40" y="137"/>
                  </a:lnTo>
                  <a:lnTo>
                    <a:pt x="40" y="137"/>
                  </a:lnTo>
                  <a:close/>
                </a:path>
              </a:pathLst>
            </a:custGeom>
            <a:solidFill>
              <a:srgbClr val="5288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310" name="ïṩḻïḑè">
              <a:extLst>
                <a:ext uri="{FF2B5EF4-FFF2-40B4-BE49-F238E27FC236}">
                  <a16:creationId xmlns:a16="http://schemas.microsoft.com/office/drawing/2014/main" id="{CAFA4EDC-A6A3-4637-AF0B-EA10CDCE4229}"/>
                </a:ext>
              </a:extLst>
            </p:cNvPr>
            <p:cNvSpPr/>
            <p:nvPr userDrawn="1"/>
          </p:nvSpPr>
          <p:spPr bwMode="auto">
            <a:xfrm>
              <a:off x="7537451" y="4295775"/>
              <a:ext cx="103188" cy="254000"/>
            </a:xfrm>
            <a:custGeom>
              <a:avLst/>
              <a:gdLst>
                <a:gd name="T0" fmla="*/ 40 w 65"/>
                <a:gd name="T1" fmla="*/ 137 h 160"/>
                <a:gd name="T2" fmla="*/ 65 w 65"/>
                <a:gd name="T3" fmla="*/ 123 h 160"/>
                <a:gd name="T4" fmla="*/ 65 w 65"/>
                <a:gd name="T5" fmla="*/ 72 h 160"/>
                <a:gd name="T6" fmla="*/ 65 w 65"/>
                <a:gd name="T7" fmla="*/ 0 h 160"/>
                <a:gd name="T8" fmla="*/ 0 w 65"/>
                <a:gd name="T9" fmla="*/ 38 h 160"/>
                <a:gd name="T10" fmla="*/ 0 w 65"/>
                <a:gd name="T11" fmla="*/ 160 h 160"/>
                <a:gd name="T12" fmla="*/ 40 w 65"/>
                <a:gd name="T13" fmla="*/ 137 h 160"/>
                <a:gd name="T14" fmla="*/ 40 w 65"/>
                <a:gd name="T15" fmla="*/ 137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5" h="160">
                  <a:moveTo>
                    <a:pt x="40" y="137"/>
                  </a:moveTo>
                  <a:lnTo>
                    <a:pt x="65" y="123"/>
                  </a:lnTo>
                  <a:lnTo>
                    <a:pt x="65" y="72"/>
                  </a:lnTo>
                  <a:lnTo>
                    <a:pt x="65" y="0"/>
                  </a:lnTo>
                  <a:lnTo>
                    <a:pt x="0" y="38"/>
                  </a:lnTo>
                  <a:lnTo>
                    <a:pt x="0" y="160"/>
                  </a:lnTo>
                  <a:lnTo>
                    <a:pt x="40" y="137"/>
                  </a:lnTo>
                  <a:lnTo>
                    <a:pt x="40" y="137"/>
                  </a:lnTo>
                  <a:close/>
                </a:path>
              </a:pathLst>
            </a:custGeom>
            <a:solidFill>
              <a:srgbClr val="5288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311" name="íšḷîḑè">
              <a:extLst>
                <a:ext uri="{FF2B5EF4-FFF2-40B4-BE49-F238E27FC236}">
                  <a16:creationId xmlns:a16="http://schemas.microsoft.com/office/drawing/2014/main" id="{4036C737-A1A3-4E11-B54C-AE558B6C8180}"/>
                </a:ext>
              </a:extLst>
            </p:cNvPr>
            <p:cNvSpPr/>
            <p:nvPr userDrawn="1"/>
          </p:nvSpPr>
          <p:spPr bwMode="auto">
            <a:xfrm>
              <a:off x="7661276" y="4260850"/>
              <a:ext cx="42863" cy="217487"/>
            </a:xfrm>
            <a:custGeom>
              <a:avLst/>
              <a:gdLst>
                <a:gd name="T0" fmla="*/ 0 w 27"/>
                <a:gd name="T1" fmla="*/ 14 h 137"/>
                <a:gd name="T2" fmla="*/ 0 w 27"/>
                <a:gd name="T3" fmla="*/ 137 h 137"/>
                <a:gd name="T4" fmla="*/ 27 w 27"/>
                <a:gd name="T5" fmla="*/ 123 h 137"/>
                <a:gd name="T6" fmla="*/ 27 w 27"/>
                <a:gd name="T7" fmla="*/ 0 h 137"/>
                <a:gd name="T8" fmla="*/ 0 w 27"/>
                <a:gd name="T9" fmla="*/ 14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137">
                  <a:moveTo>
                    <a:pt x="0" y="14"/>
                  </a:moveTo>
                  <a:lnTo>
                    <a:pt x="0" y="137"/>
                  </a:lnTo>
                  <a:lnTo>
                    <a:pt x="27" y="123"/>
                  </a:lnTo>
                  <a:lnTo>
                    <a:pt x="27" y="0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5288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312" name="îśliḓê">
              <a:extLst>
                <a:ext uri="{FF2B5EF4-FFF2-40B4-BE49-F238E27FC236}">
                  <a16:creationId xmlns:a16="http://schemas.microsoft.com/office/drawing/2014/main" id="{591BE2C7-0096-4B45-ABCF-74ACD0E68E11}"/>
                </a:ext>
              </a:extLst>
            </p:cNvPr>
            <p:cNvSpPr/>
            <p:nvPr userDrawn="1"/>
          </p:nvSpPr>
          <p:spPr bwMode="auto">
            <a:xfrm>
              <a:off x="7115176" y="4579938"/>
              <a:ext cx="34925" cy="214312"/>
            </a:xfrm>
            <a:custGeom>
              <a:avLst/>
              <a:gdLst>
                <a:gd name="T0" fmla="*/ 22 w 22"/>
                <a:gd name="T1" fmla="*/ 0 h 135"/>
                <a:gd name="T2" fmla="*/ 0 w 22"/>
                <a:gd name="T3" fmla="*/ 12 h 135"/>
                <a:gd name="T4" fmla="*/ 0 w 22"/>
                <a:gd name="T5" fmla="*/ 135 h 135"/>
                <a:gd name="T6" fmla="*/ 22 w 22"/>
                <a:gd name="T7" fmla="*/ 123 h 135"/>
                <a:gd name="T8" fmla="*/ 22 w 22"/>
                <a:gd name="T9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135">
                  <a:moveTo>
                    <a:pt x="22" y="0"/>
                  </a:moveTo>
                  <a:lnTo>
                    <a:pt x="0" y="12"/>
                  </a:lnTo>
                  <a:lnTo>
                    <a:pt x="0" y="135"/>
                  </a:lnTo>
                  <a:lnTo>
                    <a:pt x="22" y="123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5288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313" name="i$1iḋè">
              <a:extLst>
                <a:ext uri="{FF2B5EF4-FFF2-40B4-BE49-F238E27FC236}">
                  <a16:creationId xmlns:a16="http://schemas.microsoft.com/office/drawing/2014/main" id="{E20B44E0-18C0-47C9-8FD4-3682D1102759}"/>
                </a:ext>
              </a:extLst>
            </p:cNvPr>
            <p:cNvSpPr/>
            <p:nvPr userDrawn="1"/>
          </p:nvSpPr>
          <p:spPr bwMode="auto">
            <a:xfrm>
              <a:off x="6648451" y="4432300"/>
              <a:ext cx="103188" cy="252412"/>
            </a:xfrm>
            <a:custGeom>
              <a:avLst/>
              <a:gdLst>
                <a:gd name="T0" fmla="*/ 25 w 65"/>
                <a:gd name="T1" fmla="*/ 138 h 159"/>
                <a:gd name="T2" fmla="*/ 0 w 65"/>
                <a:gd name="T3" fmla="*/ 123 h 159"/>
                <a:gd name="T4" fmla="*/ 0 w 65"/>
                <a:gd name="T5" fmla="*/ 73 h 159"/>
                <a:gd name="T6" fmla="*/ 0 w 65"/>
                <a:gd name="T7" fmla="*/ 0 h 159"/>
                <a:gd name="T8" fmla="*/ 65 w 65"/>
                <a:gd name="T9" fmla="*/ 37 h 159"/>
                <a:gd name="T10" fmla="*/ 65 w 65"/>
                <a:gd name="T11" fmla="*/ 159 h 159"/>
                <a:gd name="T12" fmla="*/ 25 w 65"/>
                <a:gd name="T13" fmla="*/ 138 h 159"/>
                <a:gd name="T14" fmla="*/ 25 w 65"/>
                <a:gd name="T15" fmla="*/ 138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5" h="159">
                  <a:moveTo>
                    <a:pt x="25" y="138"/>
                  </a:moveTo>
                  <a:lnTo>
                    <a:pt x="0" y="123"/>
                  </a:lnTo>
                  <a:lnTo>
                    <a:pt x="0" y="73"/>
                  </a:lnTo>
                  <a:lnTo>
                    <a:pt x="0" y="0"/>
                  </a:lnTo>
                  <a:lnTo>
                    <a:pt x="65" y="37"/>
                  </a:lnTo>
                  <a:lnTo>
                    <a:pt x="65" y="159"/>
                  </a:lnTo>
                  <a:lnTo>
                    <a:pt x="25" y="138"/>
                  </a:lnTo>
                  <a:lnTo>
                    <a:pt x="25" y="138"/>
                  </a:lnTo>
                  <a:close/>
                </a:path>
              </a:pathLst>
            </a:custGeom>
            <a:solidFill>
              <a:srgbClr val="4573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314" name="işlíḋê">
              <a:extLst>
                <a:ext uri="{FF2B5EF4-FFF2-40B4-BE49-F238E27FC236}">
                  <a16:creationId xmlns:a16="http://schemas.microsoft.com/office/drawing/2014/main" id="{92ABD7DB-4482-4D6C-A65E-6E98E53C7317}"/>
                </a:ext>
              </a:extLst>
            </p:cNvPr>
            <p:cNvSpPr/>
            <p:nvPr userDrawn="1"/>
          </p:nvSpPr>
          <p:spPr bwMode="auto">
            <a:xfrm>
              <a:off x="6772276" y="4502150"/>
              <a:ext cx="103188" cy="255587"/>
            </a:xfrm>
            <a:custGeom>
              <a:avLst/>
              <a:gdLst>
                <a:gd name="T0" fmla="*/ 0 w 65"/>
                <a:gd name="T1" fmla="*/ 72 h 161"/>
                <a:gd name="T2" fmla="*/ 0 w 65"/>
                <a:gd name="T3" fmla="*/ 0 h 161"/>
                <a:gd name="T4" fmla="*/ 65 w 65"/>
                <a:gd name="T5" fmla="*/ 38 h 161"/>
                <a:gd name="T6" fmla="*/ 65 w 65"/>
                <a:gd name="T7" fmla="*/ 161 h 161"/>
                <a:gd name="T8" fmla="*/ 0 w 65"/>
                <a:gd name="T9" fmla="*/ 123 h 161"/>
                <a:gd name="T10" fmla="*/ 0 w 65"/>
                <a:gd name="T11" fmla="*/ 72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161">
                  <a:moveTo>
                    <a:pt x="0" y="72"/>
                  </a:moveTo>
                  <a:lnTo>
                    <a:pt x="0" y="0"/>
                  </a:lnTo>
                  <a:lnTo>
                    <a:pt x="65" y="38"/>
                  </a:lnTo>
                  <a:lnTo>
                    <a:pt x="65" y="161"/>
                  </a:lnTo>
                  <a:lnTo>
                    <a:pt x="0" y="123"/>
                  </a:lnTo>
                  <a:lnTo>
                    <a:pt x="0" y="72"/>
                  </a:lnTo>
                  <a:close/>
                </a:path>
              </a:pathLst>
            </a:custGeom>
            <a:solidFill>
              <a:srgbClr val="4573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315" name="ï$ľîdé">
              <a:extLst>
                <a:ext uri="{FF2B5EF4-FFF2-40B4-BE49-F238E27FC236}">
                  <a16:creationId xmlns:a16="http://schemas.microsoft.com/office/drawing/2014/main" id="{1213E59C-67C5-43C7-82D9-BFE445E95911}"/>
                </a:ext>
              </a:extLst>
            </p:cNvPr>
            <p:cNvSpPr/>
            <p:nvPr userDrawn="1"/>
          </p:nvSpPr>
          <p:spPr bwMode="auto">
            <a:xfrm>
              <a:off x="6524626" y="4360863"/>
              <a:ext cx="103188" cy="255587"/>
            </a:xfrm>
            <a:custGeom>
              <a:avLst/>
              <a:gdLst>
                <a:gd name="T0" fmla="*/ 27 w 65"/>
                <a:gd name="T1" fmla="*/ 138 h 161"/>
                <a:gd name="T2" fmla="*/ 0 w 65"/>
                <a:gd name="T3" fmla="*/ 123 h 161"/>
                <a:gd name="T4" fmla="*/ 0 w 65"/>
                <a:gd name="T5" fmla="*/ 72 h 161"/>
                <a:gd name="T6" fmla="*/ 0 w 65"/>
                <a:gd name="T7" fmla="*/ 0 h 161"/>
                <a:gd name="T8" fmla="*/ 65 w 65"/>
                <a:gd name="T9" fmla="*/ 36 h 161"/>
                <a:gd name="T10" fmla="*/ 65 w 65"/>
                <a:gd name="T11" fmla="*/ 161 h 161"/>
                <a:gd name="T12" fmla="*/ 27 w 65"/>
                <a:gd name="T13" fmla="*/ 138 h 161"/>
                <a:gd name="T14" fmla="*/ 27 w 65"/>
                <a:gd name="T15" fmla="*/ 138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5" h="161">
                  <a:moveTo>
                    <a:pt x="27" y="138"/>
                  </a:moveTo>
                  <a:lnTo>
                    <a:pt x="0" y="123"/>
                  </a:lnTo>
                  <a:lnTo>
                    <a:pt x="0" y="72"/>
                  </a:lnTo>
                  <a:lnTo>
                    <a:pt x="0" y="0"/>
                  </a:lnTo>
                  <a:lnTo>
                    <a:pt x="65" y="36"/>
                  </a:lnTo>
                  <a:lnTo>
                    <a:pt x="65" y="161"/>
                  </a:lnTo>
                  <a:lnTo>
                    <a:pt x="27" y="138"/>
                  </a:lnTo>
                  <a:lnTo>
                    <a:pt x="27" y="138"/>
                  </a:lnTo>
                  <a:close/>
                </a:path>
              </a:pathLst>
            </a:custGeom>
            <a:solidFill>
              <a:srgbClr val="4573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316" name="iśļïdè">
              <a:extLst>
                <a:ext uri="{FF2B5EF4-FFF2-40B4-BE49-F238E27FC236}">
                  <a16:creationId xmlns:a16="http://schemas.microsoft.com/office/drawing/2014/main" id="{77B11B95-3167-4B1C-BAE2-8CC51D6D326A}"/>
                </a:ext>
              </a:extLst>
            </p:cNvPr>
            <p:cNvSpPr/>
            <p:nvPr userDrawn="1"/>
          </p:nvSpPr>
          <p:spPr bwMode="auto">
            <a:xfrm>
              <a:off x="6400801" y="4289425"/>
              <a:ext cx="103188" cy="255587"/>
            </a:xfrm>
            <a:custGeom>
              <a:avLst/>
              <a:gdLst>
                <a:gd name="T0" fmla="*/ 27 w 65"/>
                <a:gd name="T1" fmla="*/ 139 h 161"/>
                <a:gd name="T2" fmla="*/ 0 w 65"/>
                <a:gd name="T3" fmla="*/ 123 h 161"/>
                <a:gd name="T4" fmla="*/ 0 w 65"/>
                <a:gd name="T5" fmla="*/ 72 h 161"/>
                <a:gd name="T6" fmla="*/ 0 w 65"/>
                <a:gd name="T7" fmla="*/ 0 h 161"/>
                <a:gd name="T8" fmla="*/ 65 w 65"/>
                <a:gd name="T9" fmla="*/ 38 h 161"/>
                <a:gd name="T10" fmla="*/ 65 w 65"/>
                <a:gd name="T11" fmla="*/ 161 h 161"/>
                <a:gd name="T12" fmla="*/ 27 w 65"/>
                <a:gd name="T13" fmla="*/ 139 h 161"/>
                <a:gd name="T14" fmla="*/ 27 w 65"/>
                <a:gd name="T15" fmla="*/ 139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5" h="161">
                  <a:moveTo>
                    <a:pt x="27" y="139"/>
                  </a:moveTo>
                  <a:lnTo>
                    <a:pt x="0" y="123"/>
                  </a:lnTo>
                  <a:lnTo>
                    <a:pt x="0" y="72"/>
                  </a:lnTo>
                  <a:lnTo>
                    <a:pt x="0" y="0"/>
                  </a:lnTo>
                  <a:lnTo>
                    <a:pt x="65" y="38"/>
                  </a:lnTo>
                  <a:lnTo>
                    <a:pt x="65" y="161"/>
                  </a:lnTo>
                  <a:lnTo>
                    <a:pt x="27" y="139"/>
                  </a:lnTo>
                  <a:lnTo>
                    <a:pt x="27" y="139"/>
                  </a:lnTo>
                  <a:close/>
                </a:path>
              </a:pathLst>
            </a:custGeom>
            <a:solidFill>
              <a:srgbClr val="4573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317" name="ïṩļîďé">
              <a:extLst>
                <a:ext uri="{FF2B5EF4-FFF2-40B4-BE49-F238E27FC236}">
                  <a16:creationId xmlns:a16="http://schemas.microsoft.com/office/drawing/2014/main" id="{683D1A2E-781E-41AA-AE35-EBE40851EA65}"/>
                </a:ext>
              </a:extLst>
            </p:cNvPr>
            <p:cNvSpPr/>
            <p:nvPr userDrawn="1"/>
          </p:nvSpPr>
          <p:spPr bwMode="auto">
            <a:xfrm>
              <a:off x="6340476" y="4254500"/>
              <a:ext cx="41275" cy="219075"/>
            </a:xfrm>
            <a:custGeom>
              <a:avLst/>
              <a:gdLst>
                <a:gd name="T0" fmla="*/ 26 w 26"/>
                <a:gd name="T1" fmla="*/ 15 h 138"/>
                <a:gd name="T2" fmla="*/ 26 w 26"/>
                <a:gd name="T3" fmla="*/ 138 h 138"/>
                <a:gd name="T4" fmla="*/ 0 w 26"/>
                <a:gd name="T5" fmla="*/ 123 h 138"/>
                <a:gd name="T6" fmla="*/ 0 w 26"/>
                <a:gd name="T7" fmla="*/ 0 h 138"/>
                <a:gd name="T8" fmla="*/ 26 w 26"/>
                <a:gd name="T9" fmla="*/ 15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138">
                  <a:moveTo>
                    <a:pt x="26" y="15"/>
                  </a:moveTo>
                  <a:lnTo>
                    <a:pt x="26" y="138"/>
                  </a:lnTo>
                  <a:lnTo>
                    <a:pt x="0" y="123"/>
                  </a:lnTo>
                  <a:lnTo>
                    <a:pt x="0" y="0"/>
                  </a:lnTo>
                  <a:lnTo>
                    <a:pt x="26" y="15"/>
                  </a:lnTo>
                  <a:close/>
                </a:path>
              </a:pathLst>
            </a:custGeom>
            <a:solidFill>
              <a:srgbClr val="4573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318" name="îṩļíḍè">
              <a:extLst>
                <a:ext uri="{FF2B5EF4-FFF2-40B4-BE49-F238E27FC236}">
                  <a16:creationId xmlns:a16="http://schemas.microsoft.com/office/drawing/2014/main" id="{35086E7D-5849-47CF-BA8B-9F428E7C1436}"/>
                </a:ext>
              </a:extLst>
            </p:cNvPr>
            <p:cNvSpPr/>
            <p:nvPr userDrawn="1"/>
          </p:nvSpPr>
          <p:spPr bwMode="auto">
            <a:xfrm>
              <a:off x="6891338" y="4573588"/>
              <a:ext cx="38100" cy="215900"/>
            </a:xfrm>
            <a:custGeom>
              <a:avLst/>
              <a:gdLst>
                <a:gd name="T0" fmla="*/ 0 w 24"/>
                <a:gd name="T1" fmla="*/ 0 h 136"/>
                <a:gd name="T2" fmla="*/ 24 w 24"/>
                <a:gd name="T3" fmla="*/ 13 h 136"/>
                <a:gd name="T4" fmla="*/ 24 w 24"/>
                <a:gd name="T5" fmla="*/ 136 h 136"/>
                <a:gd name="T6" fmla="*/ 0 w 24"/>
                <a:gd name="T7" fmla="*/ 123 h 136"/>
                <a:gd name="T8" fmla="*/ 0 w 24"/>
                <a:gd name="T9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36">
                  <a:moveTo>
                    <a:pt x="0" y="0"/>
                  </a:moveTo>
                  <a:lnTo>
                    <a:pt x="24" y="13"/>
                  </a:lnTo>
                  <a:lnTo>
                    <a:pt x="24" y="136"/>
                  </a:lnTo>
                  <a:lnTo>
                    <a:pt x="0" y="1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573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319" name="îšlîḓé">
              <a:extLst>
                <a:ext uri="{FF2B5EF4-FFF2-40B4-BE49-F238E27FC236}">
                  <a16:creationId xmlns:a16="http://schemas.microsoft.com/office/drawing/2014/main" id="{415F0553-80EC-430C-8985-24D8116E70E9}"/>
                </a:ext>
              </a:extLst>
            </p:cNvPr>
            <p:cNvSpPr/>
            <p:nvPr userDrawn="1"/>
          </p:nvSpPr>
          <p:spPr bwMode="auto">
            <a:xfrm>
              <a:off x="7950201" y="4570413"/>
              <a:ext cx="98425" cy="379412"/>
            </a:xfrm>
            <a:custGeom>
              <a:avLst/>
              <a:gdLst>
                <a:gd name="T0" fmla="*/ 34 w 34"/>
                <a:gd name="T1" fmla="*/ 115 h 132"/>
                <a:gd name="T2" fmla="*/ 17 w 34"/>
                <a:gd name="T3" fmla="*/ 132 h 132"/>
                <a:gd name="T4" fmla="*/ 17 w 34"/>
                <a:gd name="T5" fmla="*/ 132 h 132"/>
                <a:gd name="T6" fmla="*/ 0 w 34"/>
                <a:gd name="T7" fmla="*/ 115 h 132"/>
                <a:gd name="T8" fmla="*/ 0 w 34"/>
                <a:gd name="T9" fmla="*/ 17 h 132"/>
                <a:gd name="T10" fmla="*/ 17 w 34"/>
                <a:gd name="T11" fmla="*/ 0 h 132"/>
                <a:gd name="T12" fmla="*/ 17 w 34"/>
                <a:gd name="T13" fmla="*/ 0 h 132"/>
                <a:gd name="T14" fmla="*/ 34 w 34"/>
                <a:gd name="T15" fmla="*/ 17 h 132"/>
                <a:gd name="T16" fmla="*/ 34 w 34"/>
                <a:gd name="T17" fmla="*/ 115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132">
                  <a:moveTo>
                    <a:pt x="34" y="115"/>
                  </a:moveTo>
                  <a:cubicBezTo>
                    <a:pt x="34" y="124"/>
                    <a:pt x="26" y="132"/>
                    <a:pt x="17" y="132"/>
                  </a:cubicBezTo>
                  <a:cubicBezTo>
                    <a:pt x="17" y="132"/>
                    <a:pt x="17" y="132"/>
                    <a:pt x="17" y="132"/>
                  </a:cubicBezTo>
                  <a:cubicBezTo>
                    <a:pt x="7" y="132"/>
                    <a:pt x="0" y="124"/>
                    <a:pt x="0" y="115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8"/>
                    <a:pt x="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26" y="0"/>
                    <a:pt x="34" y="8"/>
                    <a:pt x="34" y="17"/>
                  </a:cubicBezTo>
                  <a:lnTo>
                    <a:pt x="34" y="115"/>
                  </a:lnTo>
                  <a:close/>
                </a:path>
              </a:pathLst>
            </a:custGeom>
            <a:solidFill>
              <a:srgbClr val="9162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320" name="íşļïḓè">
              <a:extLst>
                <a:ext uri="{FF2B5EF4-FFF2-40B4-BE49-F238E27FC236}">
                  <a16:creationId xmlns:a16="http://schemas.microsoft.com/office/drawing/2014/main" id="{22293CF0-85B3-4CD3-A100-6734132CC6FB}"/>
                </a:ext>
              </a:extLst>
            </p:cNvPr>
            <p:cNvSpPr/>
            <p:nvPr userDrawn="1"/>
          </p:nvSpPr>
          <p:spPr bwMode="auto">
            <a:xfrm>
              <a:off x="7950201" y="4570413"/>
              <a:ext cx="98425" cy="244475"/>
            </a:xfrm>
            <a:custGeom>
              <a:avLst/>
              <a:gdLst>
                <a:gd name="T0" fmla="*/ 17 w 34"/>
                <a:gd name="T1" fmla="*/ 85 h 85"/>
                <a:gd name="T2" fmla="*/ 34 w 34"/>
                <a:gd name="T3" fmla="*/ 75 h 85"/>
                <a:gd name="T4" fmla="*/ 34 w 34"/>
                <a:gd name="T5" fmla="*/ 17 h 85"/>
                <a:gd name="T6" fmla="*/ 17 w 34"/>
                <a:gd name="T7" fmla="*/ 0 h 85"/>
                <a:gd name="T8" fmla="*/ 0 w 34"/>
                <a:gd name="T9" fmla="*/ 17 h 85"/>
                <a:gd name="T10" fmla="*/ 0 w 34"/>
                <a:gd name="T11" fmla="*/ 75 h 85"/>
                <a:gd name="T12" fmla="*/ 17 w 34"/>
                <a:gd name="T13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" h="85">
                  <a:moveTo>
                    <a:pt x="17" y="85"/>
                  </a:moveTo>
                  <a:cubicBezTo>
                    <a:pt x="34" y="75"/>
                    <a:pt x="34" y="75"/>
                    <a:pt x="34" y="75"/>
                  </a:cubicBezTo>
                  <a:cubicBezTo>
                    <a:pt x="34" y="17"/>
                    <a:pt x="34" y="17"/>
                    <a:pt x="34" y="17"/>
                  </a:cubicBezTo>
                  <a:cubicBezTo>
                    <a:pt x="34" y="8"/>
                    <a:pt x="26" y="0"/>
                    <a:pt x="17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75"/>
                    <a:pt x="0" y="75"/>
                    <a:pt x="0" y="75"/>
                  </a:cubicBezTo>
                  <a:lnTo>
                    <a:pt x="17" y="85"/>
                  </a:lnTo>
                  <a:close/>
                </a:path>
              </a:pathLst>
            </a:custGeom>
            <a:solidFill>
              <a:srgbClr val="6E46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321" name="işlîdè">
              <a:extLst>
                <a:ext uri="{FF2B5EF4-FFF2-40B4-BE49-F238E27FC236}">
                  <a16:creationId xmlns:a16="http://schemas.microsoft.com/office/drawing/2014/main" id="{5B1872F2-9BF8-4C93-9DA7-850F09AF3632}"/>
                </a:ext>
              </a:extLst>
            </p:cNvPr>
            <p:cNvSpPr/>
            <p:nvPr userDrawn="1"/>
          </p:nvSpPr>
          <p:spPr bwMode="auto">
            <a:xfrm>
              <a:off x="7761288" y="4140200"/>
              <a:ext cx="476250" cy="625475"/>
            </a:xfrm>
            <a:custGeom>
              <a:avLst/>
              <a:gdLst>
                <a:gd name="T0" fmla="*/ 150 w 300"/>
                <a:gd name="T1" fmla="*/ 394 h 394"/>
                <a:gd name="T2" fmla="*/ 0 w 300"/>
                <a:gd name="T3" fmla="*/ 307 h 394"/>
                <a:gd name="T4" fmla="*/ 150 w 300"/>
                <a:gd name="T5" fmla="*/ 0 h 394"/>
                <a:gd name="T6" fmla="*/ 300 w 300"/>
                <a:gd name="T7" fmla="*/ 307 h 394"/>
                <a:gd name="T8" fmla="*/ 150 w 300"/>
                <a:gd name="T9" fmla="*/ 394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0" h="394">
                  <a:moveTo>
                    <a:pt x="150" y="394"/>
                  </a:moveTo>
                  <a:lnTo>
                    <a:pt x="0" y="307"/>
                  </a:lnTo>
                  <a:lnTo>
                    <a:pt x="150" y="0"/>
                  </a:lnTo>
                  <a:lnTo>
                    <a:pt x="300" y="307"/>
                  </a:lnTo>
                  <a:lnTo>
                    <a:pt x="150" y="394"/>
                  </a:lnTo>
                  <a:close/>
                </a:path>
              </a:pathLst>
            </a:custGeom>
            <a:solidFill>
              <a:srgbClr val="ACD1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322" name="íślîḋê">
              <a:extLst>
                <a:ext uri="{FF2B5EF4-FFF2-40B4-BE49-F238E27FC236}">
                  <a16:creationId xmlns:a16="http://schemas.microsoft.com/office/drawing/2014/main" id="{2830EBAC-9643-4411-8689-E2EF230D6E7E}"/>
                </a:ext>
              </a:extLst>
            </p:cNvPr>
            <p:cNvSpPr/>
            <p:nvPr userDrawn="1"/>
          </p:nvSpPr>
          <p:spPr bwMode="auto">
            <a:xfrm>
              <a:off x="7999413" y="4140200"/>
              <a:ext cx="238125" cy="625475"/>
            </a:xfrm>
            <a:custGeom>
              <a:avLst/>
              <a:gdLst>
                <a:gd name="T0" fmla="*/ 0 w 150"/>
                <a:gd name="T1" fmla="*/ 0 h 394"/>
                <a:gd name="T2" fmla="*/ 150 w 150"/>
                <a:gd name="T3" fmla="*/ 307 h 394"/>
                <a:gd name="T4" fmla="*/ 0 w 150"/>
                <a:gd name="T5" fmla="*/ 394 h 394"/>
                <a:gd name="T6" fmla="*/ 0 w 150"/>
                <a:gd name="T7" fmla="*/ 0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0" h="394">
                  <a:moveTo>
                    <a:pt x="0" y="0"/>
                  </a:moveTo>
                  <a:lnTo>
                    <a:pt x="150" y="307"/>
                  </a:lnTo>
                  <a:lnTo>
                    <a:pt x="0" y="3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0AB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323" name="ïṡ1îďê">
              <a:extLst>
                <a:ext uri="{FF2B5EF4-FFF2-40B4-BE49-F238E27FC236}">
                  <a16:creationId xmlns:a16="http://schemas.microsoft.com/office/drawing/2014/main" id="{04E98778-AF75-40E8-82EE-63EF0D287E5F}"/>
                </a:ext>
              </a:extLst>
            </p:cNvPr>
            <p:cNvSpPr/>
            <p:nvPr userDrawn="1"/>
          </p:nvSpPr>
          <p:spPr bwMode="auto">
            <a:xfrm>
              <a:off x="6011863" y="4610100"/>
              <a:ext cx="96838" cy="379412"/>
            </a:xfrm>
            <a:custGeom>
              <a:avLst/>
              <a:gdLst>
                <a:gd name="T0" fmla="*/ 34 w 34"/>
                <a:gd name="T1" fmla="*/ 115 h 132"/>
                <a:gd name="T2" fmla="*/ 17 w 34"/>
                <a:gd name="T3" fmla="*/ 132 h 132"/>
                <a:gd name="T4" fmla="*/ 17 w 34"/>
                <a:gd name="T5" fmla="*/ 132 h 132"/>
                <a:gd name="T6" fmla="*/ 0 w 34"/>
                <a:gd name="T7" fmla="*/ 115 h 132"/>
                <a:gd name="T8" fmla="*/ 0 w 34"/>
                <a:gd name="T9" fmla="*/ 17 h 132"/>
                <a:gd name="T10" fmla="*/ 17 w 34"/>
                <a:gd name="T11" fmla="*/ 0 h 132"/>
                <a:gd name="T12" fmla="*/ 17 w 34"/>
                <a:gd name="T13" fmla="*/ 0 h 132"/>
                <a:gd name="T14" fmla="*/ 34 w 34"/>
                <a:gd name="T15" fmla="*/ 17 h 132"/>
                <a:gd name="T16" fmla="*/ 34 w 34"/>
                <a:gd name="T17" fmla="*/ 115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132">
                  <a:moveTo>
                    <a:pt x="34" y="115"/>
                  </a:moveTo>
                  <a:cubicBezTo>
                    <a:pt x="34" y="124"/>
                    <a:pt x="27" y="132"/>
                    <a:pt x="17" y="132"/>
                  </a:cubicBezTo>
                  <a:cubicBezTo>
                    <a:pt x="17" y="132"/>
                    <a:pt x="17" y="132"/>
                    <a:pt x="17" y="132"/>
                  </a:cubicBezTo>
                  <a:cubicBezTo>
                    <a:pt x="8" y="132"/>
                    <a:pt x="0" y="124"/>
                    <a:pt x="0" y="115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27" y="0"/>
                    <a:pt x="34" y="8"/>
                    <a:pt x="34" y="17"/>
                  </a:cubicBezTo>
                  <a:lnTo>
                    <a:pt x="34" y="115"/>
                  </a:lnTo>
                  <a:close/>
                </a:path>
              </a:pathLst>
            </a:custGeom>
            <a:solidFill>
              <a:srgbClr val="9162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324" name="íṣḷidè">
              <a:extLst>
                <a:ext uri="{FF2B5EF4-FFF2-40B4-BE49-F238E27FC236}">
                  <a16:creationId xmlns:a16="http://schemas.microsoft.com/office/drawing/2014/main" id="{CD2012DE-24EB-4F6B-81A8-4DDEB20BB721}"/>
                </a:ext>
              </a:extLst>
            </p:cNvPr>
            <p:cNvSpPr/>
            <p:nvPr userDrawn="1"/>
          </p:nvSpPr>
          <p:spPr bwMode="auto">
            <a:xfrm>
              <a:off x="6011863" y="4610100"/>
              <a:ext cx="96838" cy="244475"/>
            </a:xfrm>
            <a:custGeom>
              <a:avLst/>
              <a:gdLst>
                <a:gd name="T0" fmla="*/ 17 w 34"/>
                <a:gd name="T1" fmla="*/ 85 h 85"/>
                <a:gd name="T2" fmla="*/ 34 w 34"/>
                <a:gd name="T3" fmla="*/ 75 h 85"/>
                <a:gd name="T4" fmla="*/ 34 w 34"/>
                <a:gd name="T5" fmla="*/ 17 h 85"/>
                <a:gd name="T6" fmla="*/ 17 w 34"/>
                <a:gd name="T7" fmla="*/ 0 h 85"/>
                <a:gd name="T8" fmla="*/ 0 w 34"/>
                <a:gd name="T9" fmla="*/ 17 h 85"/>
                <a:gd name="T10" fmla="*/ 0 w 34"/>
                <a:gd name="T11" fmla="*/ 75 h 85"/>
                <a:gd name="T12" fmla="*/ 17 w 34"/>
                <a:gd name="T13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" h="85">
                  <a:moveTo>
                    <a:pt x="17" y="85"/>
                  </a:moveTo>
                  <a:cubicBezTo>
                    <a:pt x="34" y="75"/>
                    <a:pt x="34" y="75"/>
                    <a:pt x="34" y="75"/>
                  </a:cubicBezTo>
                  <a:cubicBezTo>
                    <a:pt x="34" y="17"/>
                    <a:pt x="34" y="1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ubicBezTo>
                    <a:pt x="8" y="0"/>
                    <a:pt x="0" y="8"/>
                    <a:pt x="0" y="17"/>
                  </a:cubicBezTo>
                  <a:cubicBezTo>
                    <a:pt x="0" y="75"/>
                    <a:pt x="0" y="75"/>
                    <a:pt x="0" y="75"/>
                  </a:cubicBezTo>
                  <a:lnTo>
                    <a:pt x="17" y="85"/>
                  </a:lnTo>
                  <a:close/>
                </a:path>
              </a:pathLst>
            </a:custGeom>
            <a:solidFill>
              <a:srgbClr val="6E46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325" name="îṣļïḑe">
              <a:extLst>
                <a:ext uri="{FF2B5EF4-FFF2-40B4-BE49-F238E27FC236}">
                  <a16:creationId xmlns:a16="http://schemas.microsoft.com/office/drawing/2014/main" id="{58D2C8D2-10B0-4F75-8D8E-4ED12C876554}"/>
                </a:ext>
              </a:extLst>
            </p:cNvPr>
            <p:cNvSpPr/>
            <p:nvPr userDrawn="1"/>
          </p:nvSpPr>
          <p:spPr bwMode="auto">
            <a:xfrm>
              <a:off x="5821363" y="4179888"/>
              <a:ext cx="476250" cy="625475"/>
            </a:xfrm>
            <a:custGeom>
              <a:avLst/>
              <a:gdLst>
                <a:gd name="T0" fmla="*/ 150 w 300"/>
                <a:gd name="T1" fmla="*/ 394 h 394"/>
                <a:gd name="T2" fmla="*/ 0 w 300"/>
                <a:gd name="T3" fmla="*/ 308 h 394"/>
                <a:gd name="T4" fmla="*/ 150 w 300"/>
                <a:gd name="T5" fmla="*/ 0 h 394"/>
                <a:gd name="T6" fmla="*/ 300 w 300"/>
                <a:gd name="T7" fmla="*/ 308 h 394"/>
                <a:gd name="T8" fmla="*/ 150 w 300"/>
                <a:gd name="T9" fmla="*/ 394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0" h="394">
                  <a:moveTo>
                    <a:pt x="150" y="394"/>
                  </a:moveTo>
                  <a:lnTo>
                    <a:pt x="0" y="308"/>
                  </a:lnTo>
                  <a:lnTo>
                    <a:pt x="150" y="0"/>
                  </a:lnTo>
                  <a:lnTo>
                    <a:pt x="300" y="308"/>
                  </a:lnTo>
                  <a:lnTo>
                    <a:pt x="150" y="394"/>
                  </a:lnTo>
                  <a:close/>
                </a:path>
              </a:pathLst>
            </a:custGeom>
            <a:solidFill>
              <a:srgbClr val="ACD1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326" name="ïSḷiḓê">
              <a:extLst>
                <a:ext uri="{FF2B5EF4-FFF2-40B4-BE49-F238E27FC236}">
                  <a16:creationId xmlns:a16="http://schemas.microsoft.com/office/drawing/2014/main" id="{9BC7096C-51AE-43E6-B0BE-563FF39711EA}"/>
                </a:ext>
              </a:extLst>
            </p:cNvPr>
            <p:cNvSpPr/>
            <p:nvPr userDrawn="1"/>
          </p:nvSpPr>
          <p:spPr bwMode="auto">
            <a:xfrm>
              <a:off x="6059488" y="4179888"/>
              <a:ext cx="238125" cy="625475"/>
            </a:xfrm>
            <a:custGeom>
              <a:avLst/>
              <a:gdLst>
                <a:gd name="T0" fmla="*/ 0 w 150"/>
                <a:gd name="T1" fmla="*/ 0 h 394"/>
                <a:gd name="T2" fmla="*/ 150 w 150"/>
                <a:gd name="T3" fmla="*/ 308 h 394"/>
                <a:gd name="T4" fmla="*/ 0 w 150"/>
                <a:gd name="T5" fmla="*/ 394 h 394"/>
                <a:gd name="T6" fmla="*/ 0 w 150"/>
                <a:gd name="T7" fmla="*/ 0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0" h="394">
                  <a:moveTo>
                    <a:pt x="0" y="0"/>
                  </a:moveTo>
                  <a:lnTo>
                    <a:pt x="150" y="308"/>
                  </a:lnTo>
                  <a:lnTo>
                    <a:pt x="0" y="3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0AB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8C84768D-CC06-418F-BBF3-2AA5B0936213}"/>
              </a:ext>
            </a:extLst>
          </p:cNvPr>
          <p:cNvGrpSpPr/>
          <p:nvPr userDrawn="1"/>
        </p:nvGrpSpPr>
        <p:grpSpPr>
          <a:xfrm>
            <a:off x="-1" y="5319949"/>
            <a:ext cx="13017600" cy="4433653"/>
            <a:chOff x="-1" y="2921374"/>
            <a:chExt cx="12213083" cy="3936625"/>
          </a:xfrm>
        </p:grpSpPr>
        <p:sp>
          <p:nvSpPr>
            <p:cNvPr id="9" name="任意多边形: 形状 8">
              <a:extLst>
                <a:ext uri="{FF2B5EF4-FFF2-40B4-BE49-F238E27FC236}">
                  <a16:creationId xmlns:a16="http://schemas.microsoft.com/office/drawing/2014/main" id="{646D3185-8A94-43A7-98F1-C3FD014A3C21}"/>
                </a:ext>
              </a:extLst>
            </p:cNvPr>
            <p:cNvSpPr/>
            <p:nvPr userDrawn="1"/>
          </p:nvSpPr>
          <p:spPr>
            <a:xfrm>
              <a:off x="-1" y="3282582"/>
              <a:ext cx="12213083" cy="3575417"/>
            </a:xfrm>
            <a:custGeom>
              <a:avLst/>
              <a:gdLst>
                <a:gd name="connsiteX0" fmla="*/ 0 w 12204719"/>
                <a:gd name="connsiteY0" fmla="*/ 0 h 6858000"/>
                <a:gd name="connsiteX1" fmla="*/ 12204719 w 12204719"/>
                <a:gd name="connsiteY1" fmla="*/ 0 h 6858000"/>
                <a:gd name="connsiteX2" fmla="*/ 12204719 w 12204719"/>
                <a:gd name="connsiteY2" fmla="*/ 6858000 h 6858000"/>
                <a:gd name="connsiteX3" fmla="*/ 0 w 12204719"/>
                <a:gd name="connsiteY3" fmla="*/ 6858000 h 6858000"/>
                <a:gd name="connsiteX4" fmla="*/ 0 w 12204719"/>
                <a:gd name="connsiteY4" fmla="*/ 3349180 h 6858000"/>
                <a:gd name="connsiteX5" fmla="*/ 2133184 w 12204719"/>
                <a:gd name="connsiteY5" fmla="*/ 3819935 h 6858000"/>
                <a:gd name="connsiteX6" fmla="*/ 4597985 w 12204719"/>
                <a:gd name="connsiteY6" fmla="*/ 3309615 h 6858000"/>
                <a:gd name="connsiteX7" fmla="*/ 7256017 w 12204719"/>
                <a:gd name="connsiteY7" fmla="*/ 3825622 h 6858000"/>
                <a:gd name="connsiteX8" fmla="*/ 9800623 w 12204719"/>
                <a:gd name="connsiteY8" fmla="*/ 3283097 h 6858000"/>
                <a:gd name="connsiteX9" fmla="*/ 12204584 w 12204719"/>
                <a:gd name="connsiteY9" fmla="*/ 3736226 h 6858000"/>
                <a:gd name="connsiteX10" fmla="*/ 12185554 w 12204719"/>
                <a:gd name="connsiteY10" fmla="*/ 4047 h 6858000"/>
                <a:gd name="connsiteX11" fmla="*/ 0 w 12204719"/>
                <a:gd name="connsiteY11" fmla="*/ 0 h 6858000"/>
                <a:gd name="connsiteX0" fmla="*/ 0 w 12204719"/>
                <a:gd name="connsiteY0" fmla="*/ 0 h 6858000"/>
                <a:gd name="connsiteX1" fmla="*/ 12204719 w 12204719"/>
                <a:gd name="connsiteY1" fmla="*/ 0 h 6858000"/>
                <a:gd name="connsiteX2" fmla="*/ 12204719 w 12204719"/>
                <a:gd name="connsiteY2" fmla="*/ 6858000 h 6858000"/>
                <a:gd name="connsiteX3" fmla="*/ 0 w 12204719"/>
                <a:gd name="connsiteY3" fmla="*/ 6858000 h 6858000"/>
                <a:gd name="connsiteX4" fmla="*/ 0 w 12204719"/>
                <a:gd name="connsiteY4" fmla="*/ 3349180 h 6858000"/>
                <a:gd name="connsiteX5" fmla="*/ 2133184 w 12204719"/>
                <a:gd name="connsiteY5" fmla="*/ 3819935 h 6858000"/>
                <a:gd name="connsiteX6" fmla="*/ 4597985 w 12204719"/>
                <a:gd name="connsiteY6" fmla="*/ 3309615 h 6858000"/>
                <a:gd name="connsiteX7" fmla="*/ 7256017 w 12204719"/>
                <a:gd name="connsiteY7" fmla="*/ 3825622 h 6858000"/>
                <a:gd name="connsiteX8" fmla="*/ 9800623 w 12204719"/>
                <a:gd name="connsiteY8" fmla="*/ 3283097 h 6858000"/>
                <a:gd name="connsiteX9" fmla="*/ 12204584 w 12204719"/>
                <a:gd name="connsiteY9" fmla="*/ 3736226 h 6858000"/>
                <a:gd name="connsiteX10" fmla="*/ 0 w 12204719"/>
                <a:gd name="connsiteY10" fmla="*/ 0 h 6858000"/>
                <a:gd name="connsiteX0" fmla="*/ 12204584 w 12382695"/>
                <a:gd name="connsiteY0" fmla="*/ 3786103 h 6907877"/>
                <a:gd name="connsiteX1" fmla="*/ 12204719 w 12382695"/>
                <a:gd name="connsiteY1" fmla="*/ 49877 h 6907877"/>
                <a:gd name="connsiteX2" fmla="*/ 12204719 w 12382695"/>
                <a:gd name="connsiteY2" fmla="*/ 6907877 h 6907877"/>
                <a:gd name="connsiteX3" fmla="*/ 0 w 12382695"/>
                <a:gd name="connsiteY3" fmla="*/ 6907877 h 6907877"/>
                <a:gd name="connsiteX4" fmla="*/ 0 w 12382695"/>
                <a:gd name="connsiteY4" fmla="*/ 3399057 h 6907877"/>
                <a:gd name="connsiteX5" fmla="*/ 2133184 w 12382695"/>
                <a:gd name="connsiteY5" fmla="*/ 3869812 h 6907877"/>
                <a:gd name="connsiteX6" fmla="*/ 4597985 w 12382695"/>
                <a:gd name="connsiteY6" fmla="*/ 3359492 h 6907877"/>
                <a:gd name="connsiteX7" fmla="*/ 7256017 w 12382695"/>
                <a:gd name="connsiteY7" fmla="*/ 3875499 h 6907877"/>
                <a:gd name="connsiteX8" fmla="*/ 9800623 w 12382695"/>
                <a:gd name="connsiteY8" fmla="*/ 3332974 h 6907877"/>
                <a:gd name="connsiteX9" fmla="*/ 12204584 w 12382695"/>
                <a:gd name="connsiteY9" fmla="*/ 3786103 h 6907877"/>
                <a:gd name="connsiteX0" fmla="*/ 12204584 w 13204523"/>
                <a:gd name="connsiteY0" fmla="*/ 453643 h 3575417"/>
                <a:gd name="connsiteX1" fmla="*/ 12204719 w 13204523"/>
                <a:gd name="connsiteY1" fmla="*/ 3575417 h 3575417"/>
                <a:gd name="connsiteX2" fmla="*/ 0 w 13204523"/>
                <a:gd name="connsiteY2" fmla="*/ 3575417 h 3575417"/>
                <a:gd name="connsiteX3" fmla="*/ 0 w 13204523"/>
                <a:gd name="connsiteY3" fmla="*/ 66597 h 3575417"/>
                <a:gd name="connsiteX4" fmla="*/ 2133184 w 13204523"/>
                <a:gd name="connsiteY4" fmla="*/ 537352 h 3575417"/>
                <a:gd name="connsiteX5" fmla="*/ 4597985 w 13204523"/>
                <a:gd name="connsiteY5" fmla="*/ 27032 h 3575417"/>
                <a:gd name="connsiteX6" fmla="*/ 7256017 w 13204523"/>
                <a:gd name="connsiteY6" fmla="*/ 543039 h 3575417"/>
                <a:gd name="connsiteX7" fmla="*/ 9800623 w 13204523"/>
                <a:gd name="connsiteY7" fmla="*/ 514 h 3575417"/>
                <a:gd name="connsiteX8" fmla="*/ 12204584 w 13204523"/>
                <a:gd name="connsiteY8" fmla="*/ 453643 h 3575417"/>
                <a:gd name="connsiteX0" fmla="*/ 12204584 w 13204523"/>
                <a:gd name="connsiteY0" fmla="*/ 453643 h 3575417"/>
                <a:gd name="connsiteX1" fmla="*/ 12204719 w 13204523"/>
                <a:gd name="connsiteY1" fmla="*/ 3575417 h 3575417"/>
                <a:gd name="connsiteX2" fmla="*/ 0 w 13204523"/>
                <a:gd name="connsiteY2" fmla="*/ 3575417 h 3575417"/>
                <a:gd name="connsiteX3" fmla="*/ 0 w 13204523"/>
                <a:gd name="connsiteY3" fmla="*/ 66597 h 3575417"/>
                <a:gd name="connsiteX4" fmla="*/ 2133184 w 13204523"/>
                <a:gd name="connsiteY4" fmla="*/ 537352 h 3575417"/>
                <a:gd name="connsiteX5" fmla="*/ 4597985 w 13204523"/>
                <a:gd name="connsiteY5" fmla="*/ 27032 h 3575417"/>
                <a:gd name="connsiteX6" fmla="*/ 7256017 w 13204523"/>
                <a:gd name="connsiteY6" fmla="*/ 543039 h 3575417"/>
                <a:gd name="connsiteX7" fmla="*/ 9800623 w 13204523"/>
                <a:gd name="connsiteY7" fmla="*/ 514 h 3575417"/>
                <a:gd name="connsiteX8" fmla="*/ 12204584 w 13204523"/>
                <a:gd name="connsiteY8" fmla="*/ 453643 h 3575417"/>
                <a:gd name="connsiteX0" fmla="*/ 12204584 w 13204523"/>
                <a:gd name="connsiteY0" fmla="*/ 453643 h 3575417"/>
                <a:gd name="connsiteX1" fmla="*/ 12204719 w 13204523"/>
                <a:gd name="connsiteY1" fmla="*/ 3575417 h 3575417"/>
                <a:gd name="connsiteX2" fmla="*/ 0 w 13204523"/>
                <a:gd name="connsiteY2" fmla="*/ 3575417 h 3575417"/>
                <a:gd name="connsiteX3" fmla="*/ 0 w 13204523"/>
                <a:gd name="connsiteY3" fmla="*/ 66597 h 3575417"/>
                <a:gd name="connsiteX4" fmla="*/ 2133184 w 13204523"/>
                <a:gd name="connsiteY4" fmla="*/ 537352 h 3575417"/>
                <a:gd name="connsiteX5" fmla="*/ 4597985 w 13204523"/>
                <a:gd name="connsiteY5" fmla="*/ 27032 h 3575417"/>
                <a:gd name="connsiteX6" fmla="*/ 7256017 w 13204523"/>
                <a:gd name="connsiteY6" fmla="*/ 543039 h 3575417"/>
                <a:gd name="connsiteX7" fmla="*/ 9800623 w 13204523"/>
                <a:gd name="connsiteY7" fmla="*/ 514 h 3575417"/>
                <a:gd name="connsiteX8" fmla="*/ 12204584 w 13204523"/>
                <a:gd name="connsiteY8" fmla="*/ 453643 h 3575417"/>
                <a:gd name="connsiteX0" fmla="*/ 12204584 w 12386035"/>
                <a:gd name="connsiteY0" fmla="*/ 453643 h 3575417"/>
                <a:gd name="connsiteX1" fmla="*/ 12204719 w 12386035"/>
                <a:gd name="connsiteY1" fmla="*/ 3575417 h 3575417"/>
                <a:gd name="connsiteX2" fmla="*/ 0 w 12386035"/>
                <a:gd name="connsiteY2" fmla="*/ 3575417 h 3575417"/>
                <a:gd name="connsiteX3" fmla="*/ 0 w 12386035"/>
                <a:gd name="connsiteY3" fmla="*/ 66597 h 3575417"/>
                <a:gd name="connsiteX4" fmla="*/ 2133184 w 12386035"/>
                <a:gd name="connsiteY4" fmla="*/ 537352 h 3575417"/>
                <a:gd name="connsiteX5" fmla="*/ 4597985 w 12386035"/>
                <a:gd name="connsiteY5" fmla="*/ 27032 h 3575417"/>
                <a:gd name="connsiteX6" fmla="*/ 7256017 w 12386035"/>
                <a:gd name="connsiteY6" fmla="*/ 543039 h 3575417"/>
                <a:gd name="connsiteX7" fmla="*/ 9800623 w 12386035"/>
                <a:gd name="connsiteY7" fmla="*/ 514 h 3575417"/>
                <a:gd name="connsiteX8" fmla="*/ 12204584 w 12386035"/>
                <a:gd name="connsiteY8" fmla="*/ 453643 h 3575417"/>
                <a:gd name="connsiteX0" fmla="*/ 12204584 w 12386035"/>
                <a:gd name="connsiteY0" fmla="*/ 453643 h 3575417"/>
                <a:gd name="connsiteX1" fmla="*/ 12204719 w 12386035"/>
                <a:gd name="connsiteY1" fmla="*/ 3575417 h 3575417"/>
                <a:gd name="connsiteX2" fmla="*/ 0 w 12386035"/>
                <a:gd name="connsiteY2" fmla="*/ 3575417 h 3575417"/>
                <a:gd name="connsiteX3" fmla="*/ 0 w 12386035"/>
                <a:gd name="connsiteY3" fmla="*/ 66597 h 3575417"/>
                <a:gd name="connsiteX4" fmla="*/ 2133184 w 12386035"/>
                <a:gd name="connsiteY4" fmla="*/ 537352 h 3575417"/>
                <a:gd name="connsiteX5" fmla="*/ 4597985 w 12386035"/>
                <a:gd name="connsiteY5" fmla="*/ 27032 h 3575417"/>
                <a:gd name="connsiteX6" fmla="*/ 7256017 w 12386035"/>
                <a:gd name="connsiteY6" fmla="*/ 543039 h 3575417"/>
                <a:gd name="connsiteX7" fmla="*/ 9800623 w 12386035"/>
                <a:gd name="connsiteY7" fmla="*/ 514 h 3575417"/>
                <a:gd name="connsiteX8" fmla="*/ 12204584 w 12386035"/>
                <a:gd name="connsiteY8" fmla="*/ 453643 h 3575417"/>
                <a:gd name="connsiteX0" fmla="*/ 12204584 w 12217638"/>
                <a:gd name="connsiteY0" fmla="*/ 453643 h 3575417"/>
                <a:gd name="connsiteX1" fmla="*/ 12204719 w 12217638"/>
                <a:gd name="connsiteY1" fmla="*/ 3575417 h 3575417"/>
                <a:gd name="connsiteX2" fmla="*/ 0 w 12217638"/>
                <a:gd name="connsiteY2" fmla="*/ 3575417 h 3575417"/>
                <a:gd name="connsiteX3" fmla="*/ 0 w 12217638"/>
                <a:gd name="connsiteY3" fmla="*/ 66597 h 3575417"/>
                <a:gd name="connsiteX4" fmla="*/ 2133184 w 12217638"/>
                <a:gd name="connsiteY4" fmla="*/ 537352 h 3575417"/>
                <a:gd name="connsiteX5" fmla="*/ 4597985 w 12217638"/>
                <a:gd name="connsiteY5" fmla="*/ 27032 h 3575417"/>
                <a:gd name="connsiteX6" fmla="*/ 7256017 w 12217638"/>
                <a:gd name="connsiteY6" fmla="*/ 543039 h 3575417"/>
                <a:gd name="connsiteX7" fmla="*/ 9800623 w 12217638"/>
                <a:gd name="connsiteY7" fmla="*/ 514 h 3575417"/>
                <a:gd name="connsiteX8" fmla="*/ 12204584 w 12217638"/>
                <a:gd name="connsiteY8" fmla="*/ 453643 h 3575417"/>
                <a:gd name="connsiteX0" fmla="*/ 12204584 w 12217638"/>
                <a:gd name="connsiteY0" fmla="*/ 453643 h 3575417"/>
                <a:gd name="connsiteX1" fmla="*/ 12204719 w 12217638"/>
                <a:gd name="connsiteY1" fmla="*/ 3575417 h 3575417"/>
                <a:gd name="connsiteX2" fmla="*/ 0 w 12217638"/>
                <a:gd name="connsiteY2" fmla="*/ 3575417 h 3575417"/>
                <a:gd name="connsiteX3" fmla="*/ 0 w 12217638"/>
                <a:gd name="connsiteY3" fmla="*/ 66597 h 3575417"/>
                <a:gd name="connsiteX4" fmla="*/ 2133184 w 12217638"/>
                <a:gd name="connsiteY4" fmla="*/ 537352 h 3575417"/>
                <a:gd name="connsiteX5" fmla="*/ 4597985 w 12217638"/>
                <a:gd name="connsiteY5" fmla="*/ 27032 h 3575417"/>
                <a:gd name="connsiteX6" fmla="*/ 7256017 w 12217638"/>
                <a:gd name="connsiteY6" fmla="*/ 543039 h 3575417"/>
                <a:gd name="connsiteX7" fmla="*/ 9800623 w 12217638"/>
                <a:gd name="connsiteY7" fmla="*/ 514 h 3575417"/>
                <a:gd name="connsiteX8" fmla="*/ 12204584 w 12217638"/>
                <a:gd name="connsiteY8" fmla="*/ 453643 h 3575417"/>
                <a:gd name="connsiteX0" fmla="*/ 12204584 w 12217638"/>
                <a:gd name="connsiteY0" fmla="*/ 453643 h 3575417"/>
                <a:gd name="connsiteX1" fmla="*/ 12204719 w 12217638"/>
                <a:gd name="connsiteY1" fmla="*/ 3575417 h 3575417"/>
                <a:gd name="connsiteX2" fmla="*/ 0 w 12217638"/>
                <a:gd name="connsiteY2" fmla="*/ 3575417 h 3575417"/>
                <a:gd name="connsiteX3" fmla="*/ 0 w 12217638"/>
                <a:gd name="connsiteY3" fmla="*/ 66597 h 3575417"/>
                <a:gd name="connsiteX4" fmla="*/ 2133184 w 12217638"/>
                <a:gd name="connsiteY4" fmla="*/ 537352 h 3575417"/>
                <a:gd name="connsiteX5" fmla="*/ 4597985 w 12217638"/>
                <a:gd name="connsiteY5" fmla="*/ 27032 h 3575417"/>
                <a:gd name="connsiteX6" fmla="*/ 7256017 w 12217638"/>
                <a:gd name="connsiteY6" fmla="*/ 543039 h 3575417"/>
                <a:gd name="connsiteX7" fmla="*/ 9800623 w 12217638"/>
                <a:gd name="connsiteY7" fmla="*/ 514 h 3575417"/>
                <a:gd name="connsiteX8" fmla="*/ 12204584 w 12217638"/>
                <a:gd name="connsiteY8" fmla="*/ 453643 h 3575417"/>
                <a:gd name="connsiteX0" fmla="*/ 12204584 w 12217638"/>
                <a:gd name="connsiteY0" fmla="*/ 453643 h 3575417"/>
                <a:gd name="connsiteX1" fmla="*/ 12204719 w 12217638"/>
                <a:gd name="connsiteY1" fmla="*/ 3575417 h 3575417"/>
                <a:gd name="connsiteX2" fmla="*/ 0 w 12217638"/>
                <a:gd name="connsiteY2" fmla="*/ 3575417 h 3575417"/>
                <a:gd name="connsiteX3" fmla="*/ 0 w 12217638"/>
                <a:gd name="connsiteY3" fmla="*/ 66597 h 3575417"/>
                <a:gd name="connsiteX4" fmla="*/ 2133184 w 12217638"/>
                <a:gd name="connsiteY4" fmla="*/ 537352 h 3575417"/>
                <a:gd name="connsiteX5" fmla="*/ 4597985 w 12217638"/>
                <a:gd name="connsiteY5" fmla="*/ 27032 h 3575417"/>
                <a:gd name="connsiteX6" fmla="*/ 7256017 w 12217638"/>
                <a:gd name="connsiteY6" fmla="*/ 543039 h 3575417"/>
                <a:gd name="connsiteX7" fmla="*/ 9800623 w 12217638"/>
                <a:gd name="connsiteY7" fmla="*/ 514 h 3575417"/>
                <a:gd name="connsiteX8" fmla="*/ 12204584 w 12217638"/>
                <a:gd name="connsiteY8" fmla="*/ 453643 h 3575417"/>
                <a:gd name="connsiteX0" fmla="*/ 12204584 w 12213083"/>
                <a:gd name="connsiteY0" fmla="*/ 453643 h 3575417"/>
                <a:gd name="connsiteX1" fmla="*/ 12204719 w 12213083"/>
                <a:gd name="connsiteY1" fmla="*/ 3575417 h 3575417"/>
                <a:gd name="connsiteX2" fmla="*/ 0 w 12213083"/>
                <a:gd name="connsiteY2" fmla="*/ 3575417 h 3575417"/>
                <a:gd name="connsiteX3" fmla="*/ 0 w 12213083"/>
                <a:gd name="connsiteY3" fmla="*/ 66597 h 3575417"/>
                <a:gd name="connsiteX4" fmla="*/ 2133184 w 12213083"/>
                <a:gd name="connsiteY4" fmla="*/ 537352 h 3575417"/>
                <a:gd name="connsiteX5" fmla="*/ 4597985 w 12213083"/>
                <a:gd name="connsiteY5" fmla="*/ 27032 h 3575417"/>
                <a:gd name="connsiteX6" fmla="*/ 7256017 w 12213083"/>
                <a:gd name="connsiteY6" fmla="*/ 543039 h 3575417"/>
                <a:gd name="connsiteX7" fmla="*/ 9800623 w 12213083"/>
                <a:gd name="connsiteY7" fmla="*/ 514 h 3575417"/>
                <a:gd name="connsiteX8" fmla="*/ 12204584 w 12213083"/>
                <a:gd name="connsiteY8" fmla="*/ 453643 h 3575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213083" h="3575417">
                  <a:moveTo>
                    <a:pt x="12204584" y="453643"/>
                  </a:moveTo>
                  <a:cubicBezTo>
                    <a:pt x="12211567" y="1214560"/>
                    <a:pt x="12219516" y="2572521"/>
                    <a:pt x="12204719" y="3575417"/>
                  </a:cubicBezTo>
                  <a:lnTo>
                    <a:pt x="0" y="3575417"/>
                  </a:lnTo>
                  <a:lnTo>
                    <a:pt x="0" y="66597"/>
                  </a:lnTo>
                  <a:cubicBezTo>
                    <a:pt x="291187" y="323506"/>
                    <a:pt x="1366854" y="543945"/>
                    <a:pt x="2133184" y="537352"/>
                  </a:cubicBezTo>
                  <a:cubicBezTo>
                    <a:pt x="2899515" y="530758"/>
                    <a:pt x="3744179" y="26084"/>
                    <a:pt x="4597985" y="27032"/>
                  </a:cubicBezTo>
                  <a:cubicBezTo>
                    <a:pt x="5451790" y="27980"/>
                    <a:pt x="6388911" y="547458"/>
                    <a:pt x="7256017" y="543039"/>
                  </a:cubicBezTo>
                  <a:cubicBezTo>
                    <a:pt x="8123123" y="538620"/>
                    <a:pt x="8975862" y="15413"/>
                    <a:pt x="9800623" y="514"/>
                  </a:cubicBezTo>
                  <a:cubicBezTo>
                    <a:pt x="10625384" y="-14385"/>
                    <a:pt x="11705898" y="298884"/>
                    <a:pt x="12204584" y="45364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20"/>
            </a:p>
          </p:txBody>
        </p:sp>
        <p:sp>
          <p:nvSpPr>
            <p:cNvPr id="14" name="任意多边形: 形状 13">
              <a:extLst>
                <a:ext uri="{FF2B5EF4-FFF2-40B4-BE49-F238E27FC236}">
                  <a16:creationId xmlns:a16="http://schemas.microsoft.com/office/drawing/2014/main" id="{ABE6CB0F-2855-497A-B438-7326CF07F7FD}"/>
                </a:ext>
              </a:extLst>
            </p:cNvPr>
            <p:cNvSpPr/>
            <p:nvPr userDrawn="1"/>
          </p:nvSpPr>
          <p:spPr>
            <a:xfrm>
              <a:off x="1" y="2921374"/>
              <a:ext cx="8411108" cy="919077"/>
            </a:xfrm>
            <a:custGeom>
              <a:avLst/>
              <a:gdLst>
                <a:gd name="connsiteX0" fmla="*/ 4599703 w 8400511"/>
                <a:gd name="connsiteY0" fmla="*/ 2 h 919029"/>
                <a:gd name="connsiteX1" fmla="*/ 7257735 w 8400511"/>
                <a:gd name="connsiteY1" fmla="*/ 516009 h 919029"/>
                <a:gd name="connsiteX2" fmla="*/ 8398408 w 8400511"/>
                <a:gd name="connsiteY2" fmla="*/ 690523 h 919029"/>
                <a:gd name="connsiteX3" fmla="*/ 8396277 w 8400511"/>
                <a:gd name="connsiteY3" fmla="*/ 696888 h 919029"/>
                <a:gd name="connsiteX4" fmla="*/ 8224731 w 8400511"/>
                <a:gd name="connsiteY4" fmla="*/ 749329 h 919029"/>
                <a:gd name="connsiteX5" fmla="*/ 7256015 w 8400511"/>
                <a:gd name="connsiteY5" fmla="*/ 919001 h 919029"/>
                <a:gd name="connsiteX6" fmla="*/ 4597983 w 8400511"/>
                <a:gd name="connsiteY6" fmla="*/ 402994 h 919029"/>
                <a:gd name="connsiteX7" fmla="*/ 2133182 w 8400511"/>
                <a:gd name="connsiteY7" fmla="*/ 913314 h 919029"/>
                <a:gd name="connsiteX8" fmla="*/ 143830 w 8400511"/>
                <a:gd name="connsiteY8" fmla="*/ 536818 h 919029"/>
                <a:gd name="connsiteX9" fmla="*/ 0 w 8400511"/>
                <a:gd name="connsiteY9" fmla="*/ 442560 h 919029"/>
                <a:gd name="connsiteX10" fmla="*/ 0 w 8400511"/>
                <a:gd name="connsiteY10" fmla="*/ 48750 h 919029"/>
                <a:gd name="connsiteX11" fmla="*/ 15289 w 8400511"/>
                <a:gd name="connsiteY11" fmla="*/ 48461 h 919029"/>
                <a:gd name="connsiteX12" fmla="*/ 145550 w 8400511"/>
                <a:gd name="connsiteY12" fmla="*/ 133826 h 919029"/>
                <a:gd name="connsiteX13" fmla="*/ 2134902 w 8400511"/>
                <a:gd name="connsiteY13" fmla="*/ 510322 h 919029"/>
                <a:gd name="connsiteX14" fmla="*/ 4599703 w 8400511"/>
                <a:gd name="connsiteY14" fmla="*/ 2 h 919029"/>
                <a:gd name="connsiteX0" fmla="*/ 4599703 w 8400511"/>
                <a:gd name="connsiteY0" fmla="*/ 2 h 919029"/>
                <a:gd name="connsiteX1" fmla="*/ 7257735 w 8400511"/>
                <a:gd name="connsiteY1" fmla="*/ 516009 h 919029"/>
                <a:gd name="connsiteX2" fmla="*/ 8398408 w 8400511"/>
                <a:gd name="connsiteY2" fmla="*/ 690523 h 919029"/>
                <a:gd name="connsiteX3" fmla="*/ 8396277 w 8400511"/>
                <a:gd name="connsiteY3" fmla="*/ 696888 h 919029"/>
                <a:gd name="connsiteX4" fmla="*/ 7256015 w 8400511"/>
                <a:gd name="connsiteY4" fmla="*/ 919001 h 919029"/>
                <a:gd name="connsiteX5" fmla="*/ 4597983 w 8400511"/>
                <a:gd name="connsiteY5" fmla="*/ 402994 h 919029"/>
                <a:gd name="connsiteX6" fmla="*/ 2133182 w 8400511"/>
                <a:gd name="connsiteY6" fmla="*/ 913314 h 919029"/>
                <a:gd name="connsiteX7" fmla="*/ 143830 w 8400511"/>
                <a:gd name="connsiteY7" fmla="*/ 536818 h 919029"/>
                <a:gd name="connsiteX8" fmla="*/ 0 w 8400511"/>
                <a:gd name="connsiteY8" fmla="*/ 442560 h 919029"/>
                <a:gd name="connsiteX9" fmla="*/ 0 w 8400511"/>
                <a:gd name="connsiteY9" fmla="*/ 48750 h 919029"/>
                <a:gd name="connsiteX10" fmla="*/ 15289 w 8400511"/>
                <a:gd name="connsiteY10" fmla="*/ 48461 h 919029"/>
                <a:gd name="connsiteX11" fmla="*/ 145550 w 8400511"/>
                <a:gd name="connsiteY11" fmla="*/ 133826 h 919029"/>
                <a:gd name="connsiteX12" fmla="*/ 2134902 w 8400511"/>
                <a:gd name="connsiteY12" fmla="*/ 510322 h 919029"/>
                <a:gd name="connsiteX13" fmla="*/ 4599703 w 8400511"/>
                <a:gd name="connsiteY13" fmla="*/ 2 h 919029"/>
                <a:gd name="connsiteX0" fmla="*/ 4599703 w 8400511"/>
                <a:gd name="connsiteY0" fmla="*/ 2 h 919029"/>
                <a:gd name="connsiteX1" fmla="*/ 7257735 w 8400511"/>
                <a:gd name="connsiteY1" fmla="*/ 516009 h 919029"/>
                <a:gd name="connsiteX2" fmla="*/ 8398408 w 8400511"/>
                <a:gd name="connsiteY2" fmla="*/ 690523 h 919029"/>
                <a:gd name="connsiteX3" fmla="*/ 8396277 w 8400511"/>
                <a:gd name="connsiteY3" fmla="*/ 696888 h 919029"/>
                <a:gd name="connsiteX4" fmla="*/ 7256015 w 8400511"/>
                <a:gd name="connsiteY4" fmla="*/ 919001 h 919029"/>
                <a:gd name="connsiteX5" fmla="*/ 4597983 w 8400511"/>
                <a:gd name="connsiteY5" fmla="*/ 402994 h 919029"/>
                <a:gd name="connsiteX6" fmla="*/ 2133182 w 8400511"/>
                <a:gd name="connsiteY6" fmla="*/ 913314 h 919029"/>
                <a:gd name="connsiteX7" fmla="*/ 143830 w 8400511"/>
                <a:gd name="connsiteY7" fmla="*/ 536818 h 919029"/>
                <a:gd name="connsiteX8" fmla="*/ 0 w 8400511"/>
                <a:gd name="connsiteY8" fmla="*/ 442560 h 919029"/>
                <a:gd name="connsiteX9" fmla="*/ 0 w 8400511"/>
                <a:gd name="connsiteY9" fmla="*/ 48750 h 919029"/>
                <a:gd name="connsiteX10" fmla="*/ 15289 w 8400511"/>
                <a:gd name="connsiteY10" fmla="*/ 48461 h 919029"/>
                <a:gd name="connsiteX11" fmla="*/ 145550 w 8400511"/>
                <a:gd name="connsiteY11" fmla="*/ 133826 h 919029"/>
                <a:gd name="connsiteX12" fmla="*/ 2134902 w 8400511"/>
                <a:gd name="connsiteY12" fmla="*/ 510322 h 919029"/>
                <a:gd name="connsiteX13" fmla="*/ 4599703 w 8400511"/>
                <a:gd name="connsiteY13" fmla="*/ 2 h 919029"/>
                <a:gd name="connsiteX0" fmla="*/ 4599703 w 8400511"/>
                <a:gd name="connsiteY0" fmla="*/ 2 h 935698"/>
                <a:gd name="connsiteX1" fmla="*/ 7257735 w 8400511"/>
                <a:gd name="connsiteY1" fmla="*/ 516009 h 935698"/>
                <a:gd name="connsiteX2" fmla="*/ 8398408 w 8400511"/>
                <a:gd name="connsiteY2" fmla="*/ 690523 h 935698"/>
                <a:gd name="connsiteX3" fmla="*/ 8377227 w 8400511"/>
                <a:gd name="connsiteY3" fmla="*/ 728963 h 935698"/>
                <a:gd name="connsiteX4" fmla="*/ 7256015 w 8400511"/>
                <a:gd name="connsiteY4" fmla="*/ 919001 h 935698"/>
                <a:gd name="connsiteX5" fmla="*/ 4597983 w 8400511"/>
                <a:gd name="connsiteY5" fmla="*/ 402994 h 935698"/>
                <a:gd name="connsiteX6" fmla="*/ 2133182 w 8400511"/>
                <a:gd name="connsiteY6" fmla="*/ 913314 h 935698"/>
                <a:gd name="connsiteX7" fmla="*/ 143830 w 8400511"/>
                <a:gd name="connsiteY7" fmla="*/ 536818 h 935698"/>
                <a:gd name="connsiteX8" fmla="*/ 0 w 8400511"/>
                <a:gd name="connsiteY8" fmla="*/ 442560 h 935698"/>
                <a:gd name="connsiteX9" fmla="*/ 0 w 8400511"/>
                <a:gd name="connsiteY9" fmla="*/ 48750 h 935698"/>
                <a:gd name="connsiteX10" fmla="*/ 15289 w 8400511"/>
                <a:gd name="connsiteY10" fmla="*/ 48461 h 935698"/>
                <a:gd name="connsiteX11" fmla="*/ 145550 w 8400511"/>
                <a:gd name="connsiteY11" fmla="*/ 133826 h 935698"/>
                <a:gd name="connsiteX12" fmla="*/ 2134902 w 8400511"/>
                <a:gd name="connsiteY12" fmla="*/ 510322 h 935698"/>
                <a:gd name="connsiteX13" fmla="*/ 4599703 w 8400511"/>
                <a:gd name="connsiteY13" fmla="*/ 2 h 935698"/>
                <a:gd name="connsiteX0" fmla="*/ 4599703 w 8394180"/>
                <a:gd name="connsiteY0" fmla="*/ 2 h 935698"/>
                <a:gd name="connsiteX1" fmla="*/ 7257735 w 8394180"/>
                <a:gd name="connsiteY1" fmla="*/ 516009 h 935698"/>
                <a:gd name="connsiteX2" fmla="*/ 8392058 w 8394180"/>
                <a:gd name="connsiteY2" fmla="*/ 578261 h 935698"/>
                <a:gd name="connsiteX3" fmla="*/ 8377227 w 8394180"/>
                <a:gd name="connsiteY3" fmla="*/ 728963 h 935698"/>
                <a:gd name="connsiteX4" fmla="*/ 7256015 w 8394180"/>
                <a:gd name="connsiteY4" fmla="*/ 919001 h 935698"/>
                <a:gd name="connsiteX5" fmla="*/ 4597983 w 8394180"/>
                <a:gd name="connsiteY5" fmla="*/ 402994 h 935698"/>
                <a:gd name="connsiteX6" fmla="*/ 2133182 w 8394180"/>
                <a:gd name="connsiteY6" fmla="*/ 913314 h 935698"/>
                <a:gd name="connsiteX7" fmla="*/ 143830 w 8394180"/>
                <a:gd name="connsiteY7" fmla="*/ 536818 h 935698"/>
                <a:gd name="connsiteX8" fmla="*/ 0 w 8394180"/>
                <a:gd name="connsiteY8" fmla="*/ 442560 h 935698"/>
                <a:gd name="connsiteX9" fmla="*/ 0 w 8394180"/>
                <a:gd name="connsiteY9" fmla="*/ 48750 h 935698"/>
                <a:gd name="connsiteX10" fmla="*/ 15289 w 8394180"/>
                <a:gd name="connsiteY10" fmla="*/ 48461 h 935698"/>
                <a:gd name="connsiteX11" fmla="*/ 145550 w 8394180"/>
                <a:gd name="connsiteY11" fmla="*/ 133826 h 935698"/>
                <a:gd name="connsiteX12" fmla="*/ 2134902 w 8394180"/>
                <a:gd name="connsiteY12" fmla="*/ 510322 h 935698"/>
                <a:gd name="connsiteX13" fmla="*/ 4599703 w 8394180"/>
                <a:gd name="connsiteY13" fmla="*/ 2 h 935698"/>
                <a:gd name="connsiteX0" fmla="*/ 4599703 w 8394180"/>
                <a:gd name="connsiteY0" fmla="*/ 2 h 919001"/>
                <a:gd name="connsiteX1" fmla="*/ 7257735 w 8394180"/>
                <a:gd name="connsiteY1" fmla="*/ 516009 h 919001"/>
                <a:gd name="connsiteX2" fmla="*/ 8392058 w 8394180"/>
                <a:gd name="connsiteY2" fmla="*/ 578261 h 919001"/>
                <a:gd name="connsiteX3" fmla="*/ 7256015 w 8394180"/>
                <a:gd name="connsiteY3" fmla="*/ 919001 h 919001"/>
                <a:gd name="connsiteX4" fmla="*/ 4597983 w 8394180"/>
                <a:gd name="connsiteY4" fmla="*/ 402994 h 919001"/>
                <a:gd name="connsiteX5" fmla="*/ 2133182 w 8394180"/>
                <a:gd name="connsiteY5" fmla="*/ 913314 h 919001"/>
                <a:gd name="connsiteX6" fmla="*/ 143830 w 8394180"/>
                <a:gd name="connsiteY6" fmla="*/ 536818 h 919001"/>
                <a:gd name="connsiteX7" fmla="*/ 0 w 8394180"/>
                <a:gd name="connsiteY7" fmla="*/ 442560 h 919001"/>
                <a:gd name="connsiteX8" fmla="*/ 0 w 8394180"/>
                <a:gd name="connsiteY8" fmla="*/ 48750 h 919001"/>
                <a:gd name="connsiteX9" fmla="*/ 15289 w 8394180"/>
                <a:gd name="connsiteY9" fmla="*/ 48461 h 919001"/>
                <a:gd name="connsiteX10" fmla="*/ 145550 w 8394180"/>
                <a:gd name="connsiteY10" fmla="*/ 133826 h 919001"/>
                <a:gd name="connsiteX11" fmla="*/ 2134902 w 8394180"/>
                <a:gd name="connsiteY11" fmla="*/ 510322 h 919001"/>
                <a:gd name="connsiteX12" fmla="*/ 4599703 w 8394180"/>
                <a:gd name="connsiteY12" fmla="*/ 2 h 919001"/>
                <a:gd name="connsiteX0" fmla="*/ 4599703 w 8413174"/>
                <a:gd name="connsiteY0" fmla="*/ 2 h 924915"/>
                <a:gd name="connsiteX1" fmla="*/ 7257735 w 8413174"/>
                <a:gd name="connsiteY1" fmla="*/ 516009 h 924915"/>
                <a:gd name="connsiteX2" fmla="*/ 8411108 w 8413174"/>
                <a:gd name="connsiteY2" fmla="*/ 666467 h 924915"/>
                <a:gd name="connsiteX3" fmla="*/ 7256015 w 8413174"/>
                <a:gd name="connsiteY3" fmla="*/ 919001 h 924915"/>
                <a:gd name="connsiteX4" fmla="*/ 4597983 w 8413174"/>
                <a:gd name="connsiteY4" fmla="*/ 402994 h 924915"/>
                <a:gd name="connsiteX5" fmla="*/ 2133182 w 8413174"/>
                <a:gd name="connsiteY5" fmla="*/ 913314 h 924915"/>
                <a:gd name="connsiteX6" fmla="*/ 143830 w 8413174"/>
                <a:gd name="connsiteY6" fmla="*/ 536818 h 924915"/>
                <a:gd name="connsiteX7" fmla="*/ 0 w 8413174"/>
                <a:gd name="connsiteY7" fmla="*/ 442560 h 924915"/>
                <a:gd name="connsiteX8" fmla="*/ 0 w 8413174"/>
                <a:gd name="connsiteY8" fmla="*/ 48750 h 924915"/>
                <a:gd name="connsiteX9" fmla="*/ 15289 w 8413174"/>
                <a:gd name="connsiteY9" fmla="*/ 48461 h 924915"/>
                <a:gd name="connsiteX10" fmla="*/ 145550 w 8413174"/>
                <a:gd name="connsiteY10" fmla="*/ 133826 h 924915"/>
                <a:gd name="connsiteX11" fmla="*/ 2134902 w 8413174"/>
                <a:gd name="connsiteY11" fmla="*/ 510322 h 924915"/>
                <a:gd name="connsiteX12" fmla="*/ 4599703 w 8413174"/>
                <a:gd name="connsiteY12" fmla="*/ 2 h 924915"/>
                <a:gd name="connsiteX0" fmla="*/ 4599703 w 8411108"/>
                <a:gd name="connsiteY0" fmla="*/ 2 h 924915"/>
                <a:gd name="connsiteX1" fmla="*/ 7257735 w 8411108"/>
                <a:gd name="connsiteY1" fmla="*/ 516009 h 924915"/>
                <a:gd name="connsiteX2" fmla="*/ 8411108 w 8411108"/>
                <a:gd name="connsiteY2" fmla="*/ 666467 h 924915"/>
                <a:gd name="connsiteX3" fmla="*/ 7256015 w 8411108"/>
                <a:gd name="connsiteY3" fmla="*/ 919001 h 924915"/>
                <a:gd name="connsiteX4" fmla="*/ 4597983 w 8411108"/>
                <a:gd name="connsiteY4" fmla="*/ 402994 h 924915"/>
                <a:gd name="connsiteX5" fmla="*/ 2133182 w 8411108"/>
                <a:gd name="connsiteY5" fmla="*/ 913314 h 924915"/>
                <a:gd name="connsiteX6" fmla="*/ 143830 w 8411108"/>
                <a:gd name="connsiteY6" fmla="*/ 536818 h 924915"/>
                <a:gd name="connsiteX7" fmla="*/ 0 w 8411108"/>
                <a:gd name="connsiteY7" fmla="*/ 442560 h 924915"/>
                <a:gd name="connsiteX8" fmla="*/ 0 w 8411108"/>
                <a:gd name="connsiteY8" fmla="*/ 48750 h 924915"/>
                <a:gd name="connsiteX9" fmla="*/ 15289 w 8411108"/>
                <a:gd name="connsiteY9" fmla="*/ 48461 h 924915"/>
                <a:gd name="connsiteX10" fmla="*/ 145550 w 8411108"/>
                <a:gd name="connsiteY10" fmla="*/ 133826 h 924915"/>
                <a:gd name="connsiteX11" fmla="*/ 2134902 w 8411108"/>
                <a:gd name="connsiteY11" fmla="*/ 510322 h 924915"/>
                <a:gd name="connsiteX12" fmla="*/ 4599703 w 8411108"/>
                <a:gd name="connsiteY12" fmla="*/ 2 h 924915"/>
                <a:gd name="connsiteX0" fmla="*/ 4599703 w 8411108"/>
                <a:gd name="connsiteY0" fmla="*/ 2 h 924915"/>
                <a:gd name="connsiteX1" fmla="*/ 7257735 w 8411108"/>
                <a:gd name="connsiteY1" fmla="*/ 516009 h 924915"/>
                <a:gd name="connsiteX2" fmla="*/ 8411108 w 8411108"/>
                <a:gd name="connsiteY2" fmla="*/ 666467 h 924915"/>
                <a:gd name="connsiteX3" fmla="*/ 7256015 w 8411108"/>
                <a:gd name="connsiteY3" fmla="*/ 919001 h 924915"/>
                <a:gd name="connsiteX4" fmla="*/ 4597983 w 8411108"/>
                <a:gd name="connsiteY4" fmla="*/ 402994 h 924915"/>
                <a:gd name="connsiteX5" fmla="*/ 2133182 w 8411108"/>
                <a:gd name="connsiteY5" fmla="*/ 913314 h 924915"/>
                <a:gd name="connsiteX6" fmla="*/ 143830 w 8411108"/>
                <a:gd name="connsiteY6" fmla="*/ 536818 h 924915"/>
                <a:gd name="connsiteX7" fmla="*/ 0 w 8411108"/>
                <a:gd name="connsiteY7" fmla="*/ 442560 h 924915"/>
                <a:gd name="connsiteX8" fmla="*/ 0 w 8411108"/>
                <a:gd name="connsiteY8" fmla="*/ 48750 h 924915"/>
                <a:gd name="connsiteX9" fmla="*/ 15289 w 8411108"/>
                <a:gd name="connsiteY9" fmla="*/ 48461 h 924915"/>
                <a:gd name="connsiteX10" fmla="*/ 145550 w 8411108"/>
                <a:gd name="connsiteY10" fmla="*/ 133826 h 924915"/>
                <a:gd name="connsiteX11" fmla="*/ 2134902 w 8411108"/>
                <a:gd name="connsiteY11" fmla="*/ 510322 h 924915"/>
                <a:gd name="connsiteX12" fmla="*/ 4599703 w 8411108"/>
                <a:gd name="connsiteY12" fmla="*/ 2 h 924915"/>
                <a:gd name="connsiteX0" fmla="*/ 4599703 w 8411108"/>
                <a:gd name="connsiteY0" fmla="*/ 2 h 919210"/>
                <a:gd name="connsiteX1" fmla="*/ 7257735 w 8411108"/>
                <a:gd name="connsiteY1" fmla="*/ 516009 h 919210"/>
                <a:gd name="connsiteX2" fmla="*/ 8411108 w 8411108"/>
                <a:gd name="connsiteY2" fmla="*/ 666467 h 919210"/>
                <a:gd name="connsiteX3" fmla="*/ 7256015 w 8411108"/>
                <a:gd name="connsiteY3" fmla="*/ 919001 h 919210"/>
                <a:gd name="connsiteX4" fmla="*/ 4597983 w 8411108"/>
                <a:gd name="connsiteY4" fmla="*/ 402994 h 919210"/>
                <a:gd name="connsiteX5" fmla="*/ 2133182 w 8411108"/>
                <a:gd name="connsiteY5" fmla="*/ 913314 h 919210"/>
                <a:gd name="connsiteX6" fmla="*/ 143830 w 8411108"/>
                <a:gd name="connsiteY6" fmla="*/ 536818 h 919210"/>
                <a:gd name="connsiteX7" fmla="*/ 0 w 8411108"/>
                <a:gd name="connsiteY7" fmla="*/ 442560 h 919210"/>
                <a:gd name="connsiteX8" fmla="*/ 0 w 8411108"/>
                <a:gd name="connsiteY8" fmla="*/ 48750 h 919210"/>
                <a:gd name="connsiteX9" fmla="*/ 15289 w 8411108"/>
                <a:gd name="connsiteY9" fmla="*/ 48461 h 919210"/>
                <a:gd name="connsiteX10" fmla="*/ 145550 w 8411108"/>
                <a:gd name="connsiteY10" fmla="*/ 133826 h 919210"/>
                <a:gd name="connsiteX11" fmla="*/ 2134902 w 8411108"/>
                <a:gd name="connsiteY11" fmla="*/ 510322 h 919210"/>
                <a:gd name="connsiteX12" fmla="*/ 4599703 w 8411108"/>
                <a:gd name="connsiteY12" fmla="*/ 2 h 919210"/>
                <a:gd name="connsiteX0" fmla="*/ 4599703 w 8411108"/>
                <a:gd name="connsiteY0" fmla="*/ 2 h 919077"/>
                <a:gd name="connsiteX1" fmla="*/ 7257735 w 8411108"/>
                <a:gd name="connsiteY1" fmla="*/ 516009 h 919077"/>
                <a:gd name="connsiteX2" fmla="*/ 8411108 w 8411108"/>
                <a:gd name="connsiteY2" fmla="*/ 666467 h 919077"/>
                <a:gd name="connsiteX3" fmla="*/ 7256015 w 8411108"/>
                <a:gd name="connsiteY3" fmla="*/ 919001 h 919077"/>
                <a:gd name="connsiteX4" fmla="*/ 4597983 w 8411108"/>
                <a:gd name="connsiteY4" fmla="*/ 402994 h 919077"/>
                <a:gd name="connsiteX5" fmla="*/ 2133182 w 8411108"/>
                <a:gd name="connsiteY5" fmla="*/ 913314 h 919077"/>
                <a:gd name="connsiteX6" fmla="*/ 143830 w 8411108"/>
                <a:gd name="connsiteY6" fmla="*/ 536818 h 919077"/>
                <a:gd name="connsiteX7" fmla="*/ 0 w 8411108"/>
                <a:gd name="connsiteY7" fmla="*/ 442560 h 919077"/>
                <a:gd name="connsiteX8" fmla="*/ 0 w 8411108"/>
                <a:gd name="connsiteY8" fmla="*/ 48750 h 919077"/>
                <a:gd name="connsiteX9" fmla="*/ 15289 w 8411108"/>
                <a:gd name="connsiteY9" fmla="*/ 48461 h 919077"/>
                <a:gd name="connsiteX10" fmla="*/ 145550 w 8411108"/>
                <a:gd name="connsiteY10" fmla="*/ 133826 h 919077"/>
                <a:gd name="connsiteX11" fmla="*/ 2134902 w 8411108"/>
                <a:gd name="connsiteY11" fmla="*/ 510322 h 919077"/>
                <a:gd name="connsiteX12" fmla="*/ 4599703 w 8411108"/>
                <a:gd name="connsiteY12" fmla="*/ 2 h 919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411108" h="919077">
                  <a:moveTo>
                    <a:pt x="4599703" y="2"/>
                  </a:moveTo>
                  <a:cubicBezTo>
                    <a:pt x="5453508" y="950"/>
                    <a:pt x="6749501" y="445025"/>
                    <a:pt x="7257735" y="516009"/>
                  </a:cubicBezTo>
                  <a:cubicBezTo>
                    <a:pt x="7765969" y="586993"/>
                    <a:pt x="7918133" y="450712"/>
                    <a:pt x="8411108" y="666467"/>
                  </a:cubicBezTo>
                  <a:cubicBezTo>
                    <a:pt x="8026077" y="750645"/>
                    <a:pt x="7759592" y="923264"/>
                    <a:pt x="7256015" y="919001"/>
                  </a:cubicBezTo>
                  <a:cubicBezTo>
                    <a:pt x="6595005" y="913405"/>
                    <a:pt x="5451788" y="403942"/>
                    <a:pt x="4597983" y="402994"/>
                  </a:cubicBezTo>
                  <a:cubicBezTo>
                    <a:pt x="3744177" y="402046"/>
                    <a:pt x="2899513" y="906720"/>
                    <a:pt x="2133182" y="913314"/>
                  </a:cubicBezTo>
                  <a:cubicBezTo>
                    <a:pt x="1462644" y="919083"/>
                    <a:pt x="555269" y="751030"/>
                    <a:pt x="143830" y="536818"/>
                  </a:cubicBezTo>
                  <a:lnTo>
                    <a:pt x="0" y="442560"/>
                  </a:lnTo>
                  <a:lnTo>
                    <a:pt x="0" y="48750"/>
                  </a:lnTo>
                  <a:lnTo>
                    <a:pt x="15289" y="48461"/>
                  </a:lnTo>
                  <a:lnTo>
                    <a:pt x="145550" y="133826"/>
                  </a:lnTo>
                  <a:cubicBezTo>
                    <a:pt x="556989" y="348039"/>
                    <a:pt x="1464363" y="516091"/>
                    <a:pt x="2134902" y="510322"/>
                  </a:cubicBezTo>
                  <a:cubicBezTo>
                    <a:pt x="2901233" y="503728"/>
                    <a:pt x="3745897" y="-946"/>
                    <a:pt x="4599703" y="2"/>
                  </a:cubicBezTo>
                  <a:close/>
                </a:path>
              </a:pathLst>
            </a:custGeom>
            <a:solidFill>
              <a:schemeClr val="accent3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1920" dirty="0"/>
            </a:p>
          </p:txBody>
        </p:sp>
      </p:grpSp>
      <p:sp>
        <p:nvSpPr>
          <p:cNvPr id="9801" name="副标题 2"/>
          <p:cNvSpPr>
            <a:spLocks noGrp="1"/>
          </p:cNvSpPr>
          <p:nvPr userDrawn="1">
            <p:ph type="subTitle" idx="1"/>
          </p:nvPr>
        </p:nvSpPr>
        <p:spPr>
          <a:xfrm>
            <a:off x="729537" y="7475948"/>
            <a:ext cx="11558983" cy="597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133">
                <a:solidFill>
                  <a:schemeClr val="tx1"/>
                </a:solidFill>
              </a:defRPr>
            </a:lvl1pPr>
            <a:lvl2pPr marL="487650" indent="0" algn="ctr">
              <a:buNone/>
              <a:defRPr sz="2133"/>
            </a:lvl2pPr>
            <a:lvl3pPr marL="975296" indent="0" algn="ctr">
              <a:buNone/>
              <a:defRPr sz="1920"/>
            </a:lvl3pPr>
            <a:lvl4pPr marL="1462945" indent="0" algn="ctr">
              <a:buNone/>
              <a:defRPr sz="1707"/>
            </a:lvl4pPr>
            <a:lvl5pPr marL="1950593" indent="0" algn="ctr">
              <a:buNone/>
              <a:defRPr sz="1707"/>
            </a:lvl5pPr>
            <a:lvl6pPr marL="2438241" indent="0" algn="ctr">
              <a:buNone/>
              <a:defRPr sz="1707"/>
            </a:lvl6pPr>
            <a:lvl7pPr marL="2925888" indent="0" algn="ctr">
              <a:buNone/>
              <a:defRPr sz="1707"/>
            </a:lvl7pPr>
            <a:lvl8pPr marL="3413536" indent="0" algn="ctr">
              <a:buNone/>
              <a:defRPr sz="1707"/>
            </a:lvl8pPr>
            <a:lvl9pPr marL="3901186" indent="0" algn="ctr">
              <a:buNone/>
              <a:defRPr sz="1707"/>
            </a:lvl9pPr>
          </a:lstStyle>
          <a:p>
            <a:endParaRPr lang="zh-CN" altLang="en-US" dirty="0"/>
          </a:p>
        </p:txBody>
      </p:sp>
      <p:sp>
        <p:nvSpPr>
          <p:cNvPr id="12" name="文本占位符 13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729537" y="8175356"/>
            <a:ext cx="11558400" cy="564251"/>
          </a:xfrm>
        </p:spPr>
        <p:txBody>
          <a:bodyPr vert="horz" anchor="ctr">
            <a:noAutofit/>
          </a:bodyPr>
          <a:lstStyle>
            <a:lvl1pPr marL="0" indent="0" algn="l">
              <a:buNone/>
              <a:defRPr sz="1600" b="0">
                <a:solidFill>
                  <a:schemeClr val="tx1"/>
                </a:solidFill>
              </a:defRPr>
            </a:lvl1pPr>
            <a:lvl2pPr marL="487648" indent="0">
              <a:buNone/>
              <a:defRPr/>
            </a:lvl2pPr>
            <a:lvl3pPr marL="975295" indent="0">
              <a:buNone/>
              <a:defRPr/>
            </a:lvl3pPr>
            <a:lvl4pPr marL="1462943" indent="0">
              <a:buNone/>
              <a:defRPr/>
            </a:lvl4pPr>
            <a:lvl5pPr marL="1950593" indent="0">
              <a:buNone/>
              <a:defRPr/>
            </a:lvl5pPr>
          </a:lstStyle>
          <a:p>
            <a:pPr lvl="0"/>
            <a:r>
              <a:rPr lang="zh-CN" altLang="en-US" dirty="0"/>
              <a:t>署名</a:t>
            </a:r>
          </a:p>
        </p:txBody>
      </p:sp>
      <p:sp>
        <p:nvSpPr>
          <p:cNvPr id="13" name="文本占位符 13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195234" y="11392743"/>
            <a:ext cx="4942350" cy="564251"/>
          </a:xfrm>
        </p:spPr>
        <p:txBody>
          <a:bodyPr vert="horz" anchor="ctr">
            <a:noAutofit/>
          </a:bodyPr>
          <a:lstStyle>
            <a:lvl1pPr marL="0" indent="0" algn="l">
              <a:buNone/>
              <a:defRPr sz="1600" b="0">
                <a:solidFill>
                  <a:schemeClr val="tx1"/>
                </a:solidFill>
              </a:defRPr>
            </a:lvl1pPr>
            <a:lvl2pPr marL="487648" indent="0">
              <a:buNone/>
              <a:defRPr/>
            </a:lvl2pPr>
            <a:lvl3pPr marL="975295" indent="0">
              <a:buNone/>
              <a:defRPr/>
            </a:lvl3pPr>
            <a:lvl4pPr marL="1462943" indent="0">
              <a:buNone/>
              <a:defRPr/>
            </a:lvl4pPr>
            <a:lvl5pPr marL="1950593" indent="0">
              <a:buNone/>
              <a:defRPr/>
            </a:lvl5pPr>
          </a:lstStyle>
          <a:p>
            <a:pPr lvl="0"/>
            <a:r>
              <a:rPr lang="zh-CN" altLang="en-US" dirty="0"/>
              <a:t>日期</a:t>
            </a:r>
          </a:p>
        </p:txBody>
      </p:sp>
      <p:sp>
        <p:nvSpPr>
          <p:cNvPr id="9802" name="标题 1"/>
          <p:cNvSpPr>
            <a:spLocks noGrp="1"/>
          </p:cNvSpPr>
          <p:nvPr userDrawn="1">
            <p:ph type="ctrTitle"/>
          </p:nvPr>
        </p:nvSpPr>
        <p:spPr>
          <a:xfrm>
            <a:off x="729537" y="6459060"/>
            <a:ext cx="11558983" cy="993552"/>
          </a:xfrm>
        </p:spPr>
        <p:txBody>
          <a:bodyPr anchor="ctr">
            <a:normAutofit/>
          </a:bodyPr>
          <a:lstStyle>
            <a:lvl1pPr algn="l">
              <a:defRPr sz="3840">
                <a:solidFill>
                  <a:schemeClr val="tx1"/>
                </a:solidFill>
              </a:defRPr>
            </a:lvl1pPr>
          </a:lstStyle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811114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标题 - 居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标题文本"/>
          <p:cNvSpPr txBox="1">
            <a:spLocks noGrp="1"/>
          </p:cNvSpPr>
          <p:nvPr>
            <p:ph type="title"/>
          </p:nvPr>
        </p:nvSpPr>
        <p:spPr>
          <a:xfrm>
            <a:off x="2273300" y="4289673"/>
            <a:ext cx="3471764" cy="2034927"/>
          </a:xfrm>
          <a:prstGeom prst="rect">
            <a:avLst/>
          </a:prstGeom>
        </p:spPr>
        <p:txBody>
          <a:bodyPr anchor="ctr"/>
          <a:lstStyle>
            <a:lvl1pPr algn="r">
              <a:defRPr b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标题文本</a:t>
            </a:r>
          </a:p>
        </p:txBody>
      </p:sp>
      <p:sp>
        <p:nvSpPr>
          <p:cNvPr id="39" name="矩形"/>
          <p:cNvSpPr/>
          <p:nvPr/>
        </p:nvSpPr>
        <p:spPr>
          <a:xfrm>
            <a:off x="-19547" y="-4000"/>
            <a:ext cx="13043894" cy="519407"/>
          </a:xfrm>
          <a:prstGeom prst="rect">
            <a:avLst/>
          </a:prstGeom>
          <a:solidFill>
            <a:srgbClr val="FECC49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lvl="1" algn="r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pPr>
            <a:r>
              <a:t>    </a:t>
            </a:r>
          </a:p>
        </p:txBody>
      </p:sp>
      <p:sp>
        <p:nvSpPr>
          <p:cNvPr id="40" name="矩形"/>
          <p:cNvSpPr/>
          <p:nvPr/>
        </p:nvSpPr>
        <p:spPr>
          <a:xfrm>
            <a:off x="11612264" y="505255"/>
            <a:ext cx="701478" cy="647796"/>
          </a:xfrm>
          <a:prstGeom prst="rect">
            <a:avLst/>
          </a:prstGeom>
          <a:solidFill>
            <a:srgbClr val="FE812C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pPr>
            <a:endParaRPr/>
          </a:p>
        </p:txBody>
      </p:sp>
      <p:sp>
        <p:nvSpPr>
          <p:cNvPr id="41" name="线条"/>
          <p:cNvSpPr/>
          <p:nvPr/>
        </p:nvSpPr>
        <p:spPr>
          <a:xfrm>
            <a:off x="481955" y="4055715"/>
            <a:ext cx="5322833" cy="1"/>
          </a:xfrm>
          <a:prstGeom prst="line">
            <a:avLst/>
          </a:prstGeom>
          <a:ln w="12700">
            <a:solidFill>
              <a:srgbClr val="ABABAB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6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 Light"/>
              </a:defRPr>
            </a:pPr>
            <a:endParaRPr/>
          </a:p>
        </p:txBody>
      </p:sp>
      <p:sp>
        <p:nvSpPr>
          <p:cNvPr id="42" name="标题文本"/>
          <p:cNvSpPr txBox="1">
            <a:spLocks noGrp="1"/>
          </p:cNvSpPr>
          <p:nvPr>
            <p:ph type="body" sz="quarter" idx="13"/>
          </p:nvPr>
        </p:nvSpPr>
        <p:spPr>
          <a:xfrm>
            <a:off x="2273300" y="3182590"/>
            <a:ext cx="3471764" cy="830610"/>
          </a:xfrm>
          <a:prstGeom prst="rect">
            <a:avLst/>
          </a:prstGeom>
        </p:spPr>
        <p:txBody>
          <a:bodyPr anchor="ctr"/>
          <a:lstStyle>
            <a:lvl1pPr marL="0" indent="0" algn="r">
              <a:spcBef>
                <a:spcPts val="0"/>
              </a:spcBef>
              <a:buSzTx/>
              <a:buFontTx/>
              <a:buNone/>
              <a:defRPr sz="2600">
                <a:solidFill>
                  <a:srgbClr val="747474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标题文本</a:t>
            </a:r>
          </a:p>
        </p:txBody>
      </p:sp>
      <p:sp>
        <p:nvSpPr>
          <p:cNvPr id="4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44" name="Nanjing Audit University"/>
          <p:cNvSpPr/>
          <p:nvPr/>
        </p:nvSpPr>
        <p:spPr>
          <a:xfrm>
            <a:off x="-19547" y="8925642"/>
            <a:ext cx="13043894" cy="825398"/>
          </a:xfrm>
          <a:prstGeom prst="rect">
            <a:avLst/>
          </a:prstGeom>
          <a:solidFill>
            <a:srgbClr val="74A6C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lvl="1" algn="r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pPr>
            <a:r>
              <a:t>  Nanjing Audit University    </a:t>
            </a:r>
          </a:p>
        </p:txBody>
      </p:sp>
    </p:spTree>
    <p:extLst>
      <p:ext uri="{BB962C8B-B14F-4D97-AF65-F5344CB8AC3E}">
        <p14:creationId xmlns:p14="http://schemas.microsoft.com/office/powerpoint/2010/main" val="3003937340"/>
      </p:ext>
    </p:extLst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内容 - 内容版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5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53" name="正文级别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</p:spTree>
    <p:extLst>
      <p:ext uri="{BB962C8B-B14F-4D97-AF65-F5344CB8AC3E}">
        <p14:creationId xmlns:p14="http://schemas.microsoft.com/office/powerpoint/2010/main" val="1846767880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内容 - 标题居左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71" name="正文级别 1…"/>
          <p:cNvSpPr txBox="1">
            <a:spLocks noGrp="1"/>
          </p:cNvSpPr>
          <p:nvPr>
            <p:ph type="body" idx="1"/>
          </p:nvPr>
        </p:nvSpPr>
        <p:spPr>
          <a:xfrm>
            <a:off x="571500" y="1885774"/>
            <a:ext cx="11861800" cy="6196658"/>
          </a:xfrm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2" name="标题文本"/>
          <p:cNvSpPr txBox="1">
            <a:spLocks noGrp="1"/>
          </p:cNvSpPr>
          <p:nvPr>
            <p:ph type="body" sz="quarter" idx="13"/>
          </p:nvPr>
        </p:nvSpPr>
        <p:spPr>
          <a:xfrm>
            <a:off x="4588045" y="565501"/>
            <a:ext cx="2507910" cy="914755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0"/>
              </a:spcBef>
              <a:buSzTx/>
              <a:buFontTx/>
              <a:buNone/>
              <a:defRPr sz="4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标题文本</a:t>
            </a:r>
          </a:p>
        </p:txBody>
      </p:sp>
      <p:sp>
        <p:nvSpPr>
          <p:cNvPr id="73" name="标题文本"/>
          <p:cNvSpPr txBox="1">
            <a:spLocks noGrp="1"/>
          </p:cNvSpPr>
          <p:nvPr>
            <p:ph type="body" sz="quarter" idx="14"/>
          </p:nvPr>
        </p:nvSpPr>
        <p:spPr>
          <a:xfrm>
            <a:off x="682416" y="565501"/>
            <a:ext cx="2507909" cy="914755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0"/>
              </a:spcBef>
              <a:buSzTx/>
              <a:buFontTx/>
              <a:buNone/>
              <a:defRPr sz="4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标题文本</a:t>
            </a:r>
          </a:p>
        </p:txBody>
      </p:sp>
    </p:spTree>
    <p:extLst>
      <p:ext uri="{BB962C8B-B14F-4D97-AF65-F5344CB8AC3E}">
        <p14:creationId xmlns:p14="http://schemas.microsoft.com/office/powerpoint/2010/main" val="861569016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内容 - 代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线条"/>
          <p:cNvSpPr/>
          <p:nvPr/>
        </p:nvSpPr>
        <p:spPr>
          <a:xfrm>
            <a:off x="571500" y="1536700"/>
            <a:ext cx="11868106" cy="129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81" name="标题文本"/>
          <p:cNvSpPr txBox="1">
            <a:spLocks noGrp="1"/>
          </p:cNvSpPr>
          <p:nvPr>
            <p:ph type="title"/>
          </p:nvPr>
        </p:nvSpPr>
        <p:spPr>
          <a:xfrm>
            <a:off x="682416" y="565501"/>
            <a:ext cx="2507909" cy="914755"/>
          </a:xfrm>
          <a:prstGeom prst="rect">
            <a:avLst/>
          </a:prstGeom>
        </p:spPr>
        <p:txBody>
          <a:bodyPr/>
          <a:lstStyle>
            <a:lvl1pPr algn="l"/>
          </a:lstStyle>
          <a:p>
            <a:r>
              <a:t>标题文本</a:t>
            </a:r>
          </a:p>
        </p:txBody>
      </p:sp>
      <p:sp>
        <p:nvSpPr>
          <p:cNvPr id="82" name="Nanjing Audit University"/>
          <p:cNvSpPr/>
          <p:nvPr/>
        </p:nvSpPr>
        <p:spPr>
          <a:xfrm>
            <a:off x="-19547" y="8925642"/>
            <a:ext cx="13043894" cy="825398"/>
          </a:xfrm>
          <a:prstGeom prst="rect">
            <a:avLst/>
          </a:prstGeom>
          <a:solidFill>
            <a:srgbClr val="74A6C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lvl="1" algn="r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pPr>
            <a:r>
              <a:t>  Nanjing Audit University    </a:t>
            </a:r>
          </a:p>
        </p:txBody>
      </p:sp>
      <p:sp>
        <p:nvSpPr>
          <p:cNvPr id="83" name="矩形"/>
          <p:cNvSpPr/>
          <p:nvPr/>
        </p:nvSpPr>
        <p:spPr>
          <a:xfrm>
            <a:off x="-19547" y="-4000"/>
            <a:ext cx="13043894" cy="519407"/>
          </a:xfrm>
          <a:prstGeom prst="rect">
            <a:avLst/>
          </a:prstGeom>
          <a:solidFill>
            <a:srgbClr val="FECC49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lvl="1" algn="r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pPr>
            <a:r>
              <a:t>    </a:t>
            </a:r>
          </a:p>
        </p:txBody>
      </p:sp>
      <p:sp>
        <p:nvSpPr>
          <p:cNvPr id="84" name="线条"/>
          <p:cNvSpPr/>
          <p:nvPr/>
        </p:nvSpPr>
        <p:spPr>
          <a:xfrm flipV="1">
            <a:off x="5842000" y="2017450"/>
            <a:ext cx="0" cy="5406148"/>
          </a:xfrm>
          <a:prstGeom prst="line">
            <a:avLst/>
          </a:prstGeom>
          <a:ln w="12700">
            <a:solidFill>
              <a:srgbClr val="ABABAB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6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 Light"/>
              </a:defRPr>
            </a:pPr>
            <a:endParaRPr/>
          </a:p>
        </p:txBody>
      </p:sp>
      <p:sp>
        <p:nvSpPr>
          <p:cNvPr id="85" name="正文级别 1…"/>
          <p:cNvSpPr txBox="1">
            <a:spLocks noGrp="1"/>
          </p:cNvSpPr>
          <p:nvPr>
            <p:ph type="body" sz="half" idx="1"/>
          </p:nvPr>
        </p:nvSpPr>
        <p:spPr>
          <a:xfrm>
            <a:off x="622300" y="1984151"/>
            <a:ext cx="4627761" cy="5785298"/>
          </a:xfrm>
          <a:prstGeom prst="rect">
            <a:avLst/>
          </a:prstGeom>
        </p:spPr>
        <p:txBody>
          <a:bodyPr/>
          <a:lstStyle>
            <a:lvl1pPr marL="254000" indent="-254000"/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86" name="文本"/>
          <p:cNvSpPr txBox="1">
            <a:spLocks noGrp="1"/>
          </p:cNvSpPr>
          <p:nvPr>
            <p:ph type="body" sz="quarter" idx="13"/>
          </p:nvPr>
        </p:nvSpPr>
        <p:spPr>
          <a:xfrm>
            <a:off x="6179939" y="1972719"/>
            <a:ext cx="6003628" cy="635001"/>
          </a:xfrm>
          <a:prstGeom prst="rect">
            <a:avLst/>
          </a:prstGeom>
        </p:spPr>
        <p:txBody>
          <a:bodyPr lIns="76200" tIns="76200" rIns="76200" bIns="76200">
            <a:spAutoFit/>
          </a:bodyPr>
          <a:lstStyle/>
          <a:p>
            <a:pPr marL="0" indent="0">
              <a:spcBef>
                <a:spcPts val="0"/>
              </a:spcBef>
              <a:buSzTx/>
              <a:buFontTx/>
              <a:buNone/>
              <a:defRPr sz="27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87" name="矩形"/>
          <p:cNvSpPr/>
          <p:nvPr/>
        </p:nvSpPr>
        <p:spPr>
          <a:xfrm>
            <a:off x="11612264" y="505255"/>
            <a:ext cx="701478" cy="647796"/>
          </a:xfrm>
          <a:prstGeom prst="rect">
            <a:avLst/>
          </a:prstGeom>
          <a:solidFill>
            <a:srgbClr val="FE812C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pPr>
            <a:endParaRPr/>
          </a:p>
        </p:txBody>
      </p:sp>
      <p:sp>
        <p:nvSpPr>
          <p:cNvPr id="88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730745" y="590901"/>
            <a:ext cx="439117" cy="44902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89" name="标题文本"/>
          <p:cNvSpPr txBox="1">
            <a:spLocks noGrp="1"/>
          </p:cNvSpPr>
          <p:nvPr>
            <p:ph type="body" sz="quarter" idx="14"/>
          </p:nvPr>
        </p:nvSpPr>
        <p:spPr>
          <a:xfrm>
            <a:off x="4588045" y="565501"/>
            <a:ext cx="2507910" cy="914755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0"/>
              </a:spcBef>
              <a:buSzTx/>
              <a:buFontTx/>
              <a:buNone/>
              <a:defRPr sz="4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标题文本</a:t>
            </a:r>
          </a:p>
        </p:txBody>
      </p:sp>
    </p:spTree>
    <p:extLst>
      <p:ext uri="{BB962C8B-B14F-4D97-AF65-F5344CB8AC3E}">
        <p14:creationId xmlns:p14="http://schemas.microsoft.com/office/powerpoint/2010/main" val="254459876"/>
      </p:ext>
    </p:extLst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线条"/>
          <p:cNvSpPr/>
          <p:nvPr/>
        </p:nvSpPr>
        <p:spPr>
          <a:xfrm>
            <a:off x="571500" y="1968500"/>
            <a:ext cx="11868106" cy="129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97" name="标题文本"/>
          <p:cNvSpPr txBox="1">
            <a:spLocks noGrp="1"/>
          </p:cNvSpPr>
          <p:nvPr>
            <p:ph type="title"/>
          </p:nvPr>
        </p:nvSpPr>
        <p:spPr>
          <a:xfrm>
            <a:off x="571500" y="330200"/>
            <a:ext cx="11861800" cy="1397000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r>
              <a:t>标题文本</a:t>
            </a:r>
          </a:p>
        </p:txBody>
      </p:sp>
      <p:sp>
        <p:nvSpPr>
          <p:cNvPr id="98" name="正文级别 1…"/>
          <p:cNvSpPr txBox="1">
            <a:spLocks noGrp="1"/>
          </p:cNvSpPr>
          <p:nvPr>
            <p:ph type="body" idx="1"/>
          </p:nvPr>
        </p:nvSpPr>
        <p:spPr>
          <a:xfrm>
            <a:off x="571500" y="2222500"/>
            <a:ext cx="11861800" cy="66675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747474"/>
                </a:solidFill>
                <a:latin typeface="宋体"/>
                <a:ea typeface="宋体"/>
                <a:cs typeface="宋体"/>
                <a:sym typeface="宋体"/>
              </a:defRPr>
            </a:lvl1pPr>
            <a:lvl2pPr>
              <a:defRPr>
                <a:solidFill>
                  <a:srgbClr val="747474"/>
                </a:solidFill>
                <a:latin typeface="宋体"/>
                <a:ea typeface="宋体"/>
                <a:cs typeface="宋体"/>
                <a:sym typeface="宋体"/>
              </a:defRPr>
            </a:lvl2pPr>
            <a:lvl3pPr>
              <a:defRPr>
                <a:solidFill>
                  <a:srgbClr val="747474"/>
                </a:solidFill>
                <a:latin typeface="宋体"/>
                <a:ea typeface="宋体"/>
                <a:cs typeface="宋体"/>
                <a:sym typeface="宋体"/>
              </a:defRPr>
            </a:lvl3pPr>
            <a:lvl4pPr>
              <a:defRPr>
                <a:solidFill>
                  <a:srgbClr val="747474"/>
                </a:solidFill>
                <a:latin typeface="宋体"/>
                <a:ea typeface="宋体"/>
                <a:cs typeface="宋体"/>
                <a:sym typeface="宋体"/>
              </a:defRPr>
            </a:lvl4pPr>
            <a:lvl5pPr>
              <a:defRPr>
                <a:solidFill>
                  <a:srgbClr val="747474"/>
                </a:solidFill>
                <a:latin typeface="宋体"/>
                <a:ea typeface="宋体"/>
                <a:cs typeface="宋体"/>
                <a:sym typeface="宋体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99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2268199" y="9199778"/>
            <a:ext cx="312015" cy="299822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50354283"/>
      </p:ext>
    </p:extLst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标题、项目符号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线条"/>
          <p:cNvSpPr/>
          <p:nvPr/>
        </p:nvSpPr>
        <p:spPr>
          <a:xfrm>
            <a:off x="571500" y="1968500"/>
            <a:ext cx="5073394" cy="133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07" name="图像"/>
          <p:cNvSpPr>
            <a:spLocks noGrp="1"/>
          </p:cNvSpPr>
          <p:nvPr>
            <p:ph type="pic" idx="13"/>
          </p:nvPr>
        </p:nvSpPr>
        <p:spPr>
          <a:xfrm>
            <a:off x="6502400" y="0"/>
            <a:ext cx="65024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08" name="标题文本"/>
          <p:cNvSpPr txBox="1">
            <a:spLocks noGrp="1"/>
          </p:cNvSpPr>
          <p:nvPr>
            <p:ph type="title"/>
          </p:nvPr>
        </p:nvSpPr>
        <p:spPr>
          <a:xfrm>
            <a:off x="571500" y="330200"/>
            <a:ext cx="5080000" cy="1397000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r>
              <a:t>标题文本</a:t>
            </a:r>
          </a:p>
        </p:txBody>
      </p:sp>
      <p:sp>
        <p:nvSpPr>
          <p:cNvPr id="109" name="正文级别 1…"/>
          <p:cNvSpPr txBox="1">
            <a:spLocks noGrp="1"/>
          </p:cNvSpPr>
          <p:nvPr>
            <p:ph type="body" sz="half" idx="1"/>
          </p:nvPr>
        </p:nvSpPr>
        <p:spPr>
          <a:xfrm>
            <a:off x="571500" y="2222500"/>
            <a:ext cx="5080000" cy="6667500"/>
          </a:xfrm>
          <a:prstGeom prst="rect">
            <a:avLst/>
          </a:prstGeom>
        </p:spPr>
        <p:txBody>
          <a:bodyPr/>
          <a:lstStyle>
            <a:lvl1pPr marL="330200" indent="-330200">
              <a:defRPr sz="2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660400" indent="-330200">
              <a:defRPr sz="2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990600" indent="-330200">
              <a:defRPr sz="2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320800" indent="-330200">
              <a:defRPr sz="2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651000" indent="-330200">
              <a:defRPr sz="2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10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510743" y="9199778"/>
            <a:ext cx="312014" cy="299822"/>
          </a:xfrm>
          <a:prstGeom prst="rect">
            <a:avLst/>
          </a:prstGeom>
        </p:spPr>
        <p:txBody>
          <a:bodyPr/>
          <a:lstStyle>
            <a:lvl1pPr algn="l">
              <a:defRPr sz="1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13731917"/>
      </p:ext>
    </p:extLst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正文级别 1…"/>
          <p:cNvSpPr txBox="1">
            <a:spLocks noGrp="1"/>
          </p:cNvSpPr>
          <p:nvPr>
            <p:ph type="body" idx="1"/>
          </p:nvPr>
        </p:nvSpPr>
        <p:spPr>
          <a:xfrm>
            <a:off x="889000" y="889000"/>
            <a:ext cx="11214100" cy="79629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747474"/>
                </a:solidFill>
                <a:latin typeface="宋体"/>
                <a:ea typeface="宋体"/>
                <a:cs typeface="宋体"/>
                <a:sym typeface="宋体"/>
              </a:defRPr>
            </a:lvl1pPr>
            <a:lvl2pPr>
              <a:defRPr>
                <a:solidFill>
                  <a:srgbClr val="747474"/>
                </a:solidFill>
                <a:latin typeface="宋体"/>
                <a:ea typeface="宋体"/>
                <a:cs typeface="宋体"/>
                <a:sym typeface="宋体"/>
              </a:defRPr>
            </a:lvl2pPr>
            <a:lvl3pPr>
              <a:defRPr>
                <a:solidFill>
                  <a:srgbClr val="747474"/>
                </a:solidFill>
                <a:latin typeface="宋体"/>
                <a:ea typeface="宋体"/>
                <a:cs typeface="宋体"/>
                <a:sym typeface="宋体"/>
              </a:defRPr>
            </a:lvl3pPr>
            <a:lvl4pPr>
              <a:defRPr>
                <a:solidFill>
                  <a:srgbClr val="747474"/>
                </a:solidFill>
                <a:latin typeface="宋体"/>
                <a:ea typeface="宋体"/>
                <a:cs typeface="宋体"/>
                <a:sym typeface="宋体"/>
              </a:defRPr>
            </a:lvl4pPr>
            <a:lvl5pPr>
              <a:defRPr>
                <a:solidFill>
                  <a:srgbClr val="747474"/>
                </a:solidFill>
                <a:latin typeface="宋体"/>
                <a:ea typeface="宋体"/>
                <a:cs typeface="宋体"/>
                <a:sym typeface="宋体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18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2268199" y="9199778"/>
            <a:ext cx="312015" cy="299822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53001298"/>
      </p:ext>
    </p:extLst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照片 - 3 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线条"/>
          <p:cNvSpPr/>
          <p:nvPr/>
        </p:nvSpPr>
        <p:spPr>
          <a:xfrm flipH="1">
            <a:off x="9055098" y="508000"/>
            <a:ext cx="128" cy="7975631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26" name="线条"/>
          <p:cNvSpPr/>
          <p:nvPr/>
        </p:nvSpPr>
        <p:spPr>
          <a:xfrm>
            <a:off x="9055096" y="4464050"/>
            <a:ext cx="3448503" cy="59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27" name="图像"/>
          <p:cNvSpPr>
            <a:spLocks noGrp="1"/>
          </p:cNvSpPr>
          <p:nvPr>
            <p:ph type="pic" sz="quarter" idx="13"/>
          </p:nvPr>
        </p:nvSpPr>
        <p:spPr>
          <a:xfrm>
            <a:off x="9220200" y="4622800"/>
            <a:ext cx="3276600" cy="3860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8" name="图像"/>
          <p:cNvSpPr>
            <a:spLocks noGrp="1"/>
          </p:cNvSpPr>
          <p:nvPr>
            <p:ph type="pic" sz="quarter" idx="14"/>
          </p:nvPr>
        </p:nvSpPr>
        <p:spPr>
          <a:xfrm>
            <a:off x="9220200" y="508000"/>
            <a:ext cx="3276600" cy="37973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9" name="图像"/>
          <p:cNvSpPr>
            <a:spLocks noGrp="1"/>
          </p:cNvSpPr>
          <p:nvPr>
            <p:ph type="pic" idx="15"/>
          </p:nvPr>
        </p:nvSpPr>
        <p:spPr>
          <a:xfrm>
            <a:off x="520700" y="508000"/>
            <a:ext cx="8369300" cy="7975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0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520700" y="8661400"/>
            <a:ext cx="8369300" cy="9398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FontTx/>
              <a:buNone/>
              <a:defRPr sz="2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indent="0">
              <a:spcBef>
                <a:spcPts val="0"/>
              </a:spcBef>
              <a:buSzTx/>
              <a:buFontTx/>
              <a:buNone/>
              <a:defRPr sz="2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indent="0">
              <a:spcBef>
                <a:spcPts val="0"/>
              </a:spcBef>
              <a:buSzTx/>
              <a:buFontTx/>
              <a:buNone/>
              <a:defRPr sz="2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indent="0">
              <a:spcBef>
                <a:spcPts val="0"/>
              </a:spcBef>
              <a:buSzTx/>
              <a:buFontTx/>
              <a:buNone/>
              <a:defRPr sz="2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indent="0">
              <a:spcBef>
                <a:spcPts val="0"/>
              </a:spcBef>
              <a:buSzTx/>
              <a:buFontTx/>
              <a:buNone/>
              <a:defRPr sz="2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3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2268199" y="9199778"/>
            <a:ext cx="312015" cy="299822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50633227"/>
      </p:ext>
    </p:extLst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图像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9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2268199" y="9199778"/>
            <a:ext cx="312015" cy="299822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25528448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内容 - 内容版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5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53" name="正文级别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</p:spTree>
    <p:extLst>
      <p:ext uri="{BB962C8B-B14F-4D97-AF65-F5344CB8AC3E}">
        <p14:creationId xmlns:p14="http://schemas.microsoft.com/office/powerpoint/2010/main" val="4293339129"/>
      </p:ext>
    </p:extLst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内容 - 内容版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5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53" name="正文级别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</p:spTree>
    <p:extLst>
      <p:ext uri="{BB962C8B-B14F-4D97-AF65-F5344CB8AC3E}">
        <p14:creationId xmlns:p14="http://schemas.microsoft.com/office/powerpoint/2010/main" val="2106635221"/>
      </p:ext>
    </p:extLst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内容 - 代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线条"/>
          <p:cNvSpPr/>
          <p:nvPr/>
        </p:nvSpPr>
        <p:spPr>
          <a:xfrm>
            <a:off x="571500" y="1536700"/>
            <a:ext cx="11868106" cy="129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81" name="标题文本"/>
          <p:cNvSpPr txBox="1">
            <a:spLocks noGrp="1"/>
          </p:cNvSpPr>
          <p:nvPr>
            <p:ph type="title"/>
          </p:nvPr>
        </p:nvSpPr>
        <p:spPr>
          <a:xfrm>
            <a:off x="682416" y="565501"/>
            <a:ext cx="2507909" cy="914755"/>
          </a:xfrm>
          <a:prstGeom prst="rect">
            <a:avLst/>
          </a:prstGeom>
        </p:spPr>
        <p:txBody>
          <a:bodyPr/>
          <a:lstStyle>
            <a:lvl1pPr algn="l"/>
          </a:lstStyle>
          <a:p>
            <a:r>
              <a:t>标题文本</a:t>
            </a:r>
          </a:p>
        </p:txBody>
      </p:sp>
      <p:sp>
        <p:nvSpPr>
          <p:cNvPr id="82" name="Nanjing Audit University"/>
          <p:cNvSpPr/>
          <p:nvPr/>
        </p:nvSpPr>
        <p:spPr>
          <a:xfrm>
            <a:off x="-19547" y="8925642"/>
            <a:ext cx="13043894" cy="825398"/>
          </a:xfrm>
          <a:prstGeom prst="rect">
            <a:avLst/>
          </a:prstGeom>
          <a:solidFill>
            <a:srgbClr val="74A6C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lvl="1" algn="r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pPr>
            <a:r>
              <a:t>  Nanjing Audit University    </a:t>
            </a:r>
          </a:p>
        </p:txBody>
      </p:sp>
      <p:sp>
        <p:nvSpPr>
          <p:cNvPr id="83" name="矩形"/>
          <p:cNvSpPr/>
          <p:nvPr/>
        </p:nvSpPr>
        <p:spPr>
          <a:xfrm>
            <a:off x="-19547" y="-4000"/>
            <a:ext cx="13043894" cy="519407"/>
          </a:xfrm>
          <a:prstGeom prst="rect">
            <a:avLst/>
          </a:prstGeom>
          <a:solidFill>
            <a:srgbClr val="FECC49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lvl="1" algn="r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pPr>
            <a:r>
              <a:t>    </a:t>
            </a:r>
          </a:p>
        </p:txBody>
      </p:sp>
      <p:sp>
        <p:nvSpPr>
          <p:cNvPr id="84" name="线条"/>
          <p:cNvSpPr/>
          <p:nvPr/>
        </p:nvSpPr>
        <p:spPr>
          <a:xfrm flipV="1">
            <a:off x="5842000" y="2017450"/>
            <a:ext cx="0" cy="5406148"/>
          </a:xfrm>
          <a:prstGeom prst="line">
            <a:avLst/>
          </a:prstGeom>
          <a:ln w="12700">
            <a:solidFill>
              <a:srgbClr val="ABABAB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6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 Light"/>
              </a:defRPr>
            </a:pPr>
            <a:endParaRPr/>
          </a:p>
        </p:txBody>
      </p:sp>
      <p:sp>
        <p:nvSpPr>
          <p:cNvPr id="85" name="正文级别 1…"/>
          <p:cNvSpPr txBox="1">
            <a:spLocks noGrp="1"/>
          </p:cNvSpPr>
          <p:nvPr>
            <p:ph type="body" sz="half" idx="1"/>
          </p:nvPr>
        </p:nvSpPr>
        <p:spPr>
          <a:xfrm>
            <a:off x="622300" y="1984151"/>
            <a:ext cx="4627761" cy="5785298"/>
          </a:xfrm>
          <a:prstGeom prst="rect">
            <a:avLst/>
          </a:prstGeom>
        </p:spPr>
        <p:txBody>
          <a:bodyPr/>
          <a:lstStyle>
            <a:lvl1pPr marL="254000" indent="-254000"/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86" name="文本"/>
          <p:cNvSpPr txBox="1">
            <a:spLocks noGrp="1"/>
          </p:cNvSpPr>
          <p:nvPr>
            <p:ph type="body" sz="quarter" idx="13"/>
          </p:nvPr>
        </p:nvSpPr>
        <p:spPr>
          <a:xfrm>
            <a:off x="6179939" y="1972719"/>
            <a:ext cx="6003628" cy="635001"/>
          </a:xfrm>
          <a:prstGeom prst="rect">
            <a:avLst/>
          </a:prstGeom>
        </p:spPr>
        <p:txBody>
          <a:bodyPr lIns="76200" tIns="76200" rIns="76200" bIns="76200">
            <a:spAutoFit/>
          </a:bodyPr>
          <a:lstStyle/>
          <a:p>
            <a:pPr marL="0" indent="0">
              <a:spcBef>
                <a:spcPts val="0"/>
              </a:spcBef>
              <a:buSzTx/>
              <a:buFontTx/>
              <a:buNone/>
              <a:defRPr sz="27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87" name="矩形"/>
          <p:cNvSpPr/>
          <p:nvPr/>
        </p:nvSpPr>
        <p:spPr>
          <a:xfrm>
            <a:off x="11612264" y="505255"/>
            <a:ext cx="701478" cy="647796"/>
          </a:xfrm>
          <a:prstGeom prst="rect">
            <a:avLst/>
          </a:prstGeom>
          <a:solidFill>
            <a:srgbClr val="FE812C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pPr>
            <a:endParaRPr/>
          </a:p>
        </p:txBody>
      </p:sp>
      <p:sp>
        <p:nvSpPr>
          <p:cNvPr id="88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730745" y="590901"/>
            <a:ext cx="439117" cy="44902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89" name="标题文本"/>
          <p:cNvSpPr txBox="1">
            <a:spLocks noGrp="1"/>
          </p:cNvSpPr>
          <p:nvPr>
            <p:ph type="body" sz="quarter" idx="14"/>
          </p:nvPr>
        </p:nvSpPr>
        <p:spPr>
          <a:xfrm>
            <a:off x="4588045" y="565501"/>
            <a:ext cx="2507910" cy="914755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0"/>
              </a:spcBef>
              <a:buSzTx/>
              <a:buFontTx/>
              <a:buNone/>
              <a:defRPr sz="4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标题文本</a:t>
            </a:r>
          </a:p>
        </p:txBody>
      </p:sp>
    </p:spTree>
    <p:extLst>
      <p:ext uri="{BB962C8B-B14F-4D97-AF65-F5344CB8AC3E}">
        <p14:creationId xmlns:p14="http://schemas.microsoft.com/office/powerpoint/2010/main" val="1524670158"/>
      </p:ext>
    </p:extLst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线条"/>
          <p:cNvSpPr/>
          <p:nvPr/>
        </p:nvSpPr>
        <p:spPr>
          <a:xfrm>
            <a:off x="571500" y="1968500"/>
            <a:ext cx="11868106" cy="129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97" name="标题文本"/>
          <p:cNvSpPr txBox="1">
            <a:spLocks noGrp="1"/>
          </p:cNvSpPr>
          <p:nvPr>
            <p:ph type="title"/>
          </p:nvPr>
        </p:nvSpPr>
        <p:spPr>
          <a:xfrm>
            <a:off x="571500" y="330200"/>
            <a:ext cx="11861800" cy="1397000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r>
              <a:t>标题文本</a:t>
            </a:r>
          </a:p>
        </p:txBody>
      </p:sp>
      <p:sp>
        <p:nvSpPr>
          <p:cNvPr id="98" name="正文级别 1…"/>
          <p:cNvSpPr txBox="1">
            <a:spLocks noGrp="1"/>
          </p:cNvSpPr>
          <p:nvPr>
            <p:ph type="body" idx="1"/>
          </p:nvPr>
        </p:nvSpPr>
        <p:spPr>
          <a:xfrm>
            <a:off x="571500" y="2222500"/>
            <a:ext cx="11861800" cy="66675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747474"/>
                </a:solidFill>
                <a:latin typeface="宋体"/>
                <a:ea typeface="宋体"/>
                <a:cs typeface="宋体"/>
                <a:sym typeface="宋体"/>
              </a:defRPr>
            </a:lvl1pPr>
            <a:lvl2pPr>
              <a:defRPr>
                <a:solidFill>
                  <a:srgbClr val="747474"/>
                </a:solidFill>
                <a:latin typeface="宋体"/>
                <a:ea typeface="宋体"/>
                <a:cs typeface="宋体"/>
                <a:sym typeface="宋体"/>
              </a:defRPr>
            </a:lvl2pPr>
            <a:lvl3pPr>
              <a:defRPr>
                <a:solidFill>
                  <a:srgbClr val="747474"/>
                </a:solidFill>
                <a:latin typeface="宋体"/>
                <a:ea typeface="宋体"/>
                <a:cs typeface="宋体"/>
                <a:sym typeface="宋体"/>
              </a:defRPr>
            </a:lvl3pPr>
            <a:lvl4pPr>
              <a:defRPr>
                <a:solidFill>
                  <a:srgbClr val="747474"/>
                </a:solidFill>
                <a:latin typeface="宋体"/>
                <a:ea typeface="宋体"/>
                <a:cs typeface="宋体"/>
                <a:sym typeface="宋体"/>
              </a:defRPr>
            </a:lvl4pPr>
            <a:lvl5pPr>
              <a:defRPr>
                <a:solidFill>
                  <a:srgbClr val="747474"/>
                </a:solidFill>
                <a:latin typeface="宋体"/>
                <a:ea typeface="宋体"/>
                <a:cs typeface="宋体"/>
                <a:sym typeface="宋体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99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2268199" y="9199778"/>
            <a:ext cx="312015" cy="299822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94370906"/>
      </p:ext>
    </p:extLst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标题、项目符号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线条"/>
          <p:cNvSpPr/>
          <p:nvPr/>
        </p:nvSpPr>
        <p:spPr>
          <a:xfrm>
            <a:off x="571500" y="1968500"/>
            <a:ext cx="5073394" cy="133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07" name="图像"/>
          <p:cNvSpPr>
            <a:spLocks noGrp="1"/>
          </p:cNvSpPr>
          <p:nvPr>
            <p:ph type="pic" idx="13"/>
          </p:nvPr>
        </p:nvSpPr>
        <p:spPr>
          <a:xfrm>
            <a:off x="6502400" y="0"/>
            <a:ext cx="65024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08" name="标题文本"/>
          <p:cNvSpPr txBox="1">
            <a:spLocks noGrp="1"/>
          </p:cNvSpPr>
          <p:nvPr>
            <p:ph type="title"/>
          </p:nvPr>
        </p:nvSpPr>
        <p:spPr>
          <a:xfrm>
            <a:off x="571500" y="330200"/>
            <a:ext cx="5080000" cy="1397000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r>
              <a:t>标题文本</a:t>
            </a:r>
          </a:p>
        </p:txBody>
      </p:sp>
      <p:sp>
        <p:nvSpPr>
          <p:cNvPr id="109" name="正文级别 1…"/>
          <p:cNvSpPr txBox="1">
            <a:spLocks noGrp="1"/>
          </p:cNvSpPr>
          <p:nvPr>
            <p:ph type="body" sz="half" idx="1"/>
          </p:nvPr>
        </p:nvSpPr>
        <p:spPr>
          <a:xfrm>
            <a:off x="571500" y="2222500"/>
            <a:ext cx="5080000" cy="6667500"/>
          </a:xfrm>
          <a:prstGeom prst="rect">
            <a:avLst/>
          </a:prstGeom>
        </p:spPr>
        <p:txBody>
          <a:bodyPr/>
          <a:lstStyle>
            <a:lvl1pPr marL="330200" indent="-330200">
              <a:defRPr sz="2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660400" indent="-330200">
              <a:defRPr sz="2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990600" indent="-330200">
              <a:defRPr sz="2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320800" indent="-330200">
              <a:defRPr sz="2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651000" indent="-330200">
              <a:defRPr sz="2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10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510743" y="9199778"/>
            <a:ext cx="312014" cy="299822"/>
          </a:xfrm>
          <a:prstGeom prst="rect">
            <a:avLst/>
          </a:prstGeom>
        </p:spPr>
        <p:txBody>
          <a:bodyPr/>
          <a:lstStyle>
            <a:lvl1pPr algn="l">
              <a:defRPr sz="1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69960433"/>
      </p:ext>
    </p:extLst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正文级别 1…"/>
          <p:cNvSpPr txBox="1">
            <a:spLocks noGrp="1"/>
          </p:cNvSpPr>
          <p:nvPr>
            <p:ph type="body" idx="1"/>
          </p:nvPr>
        </p:nvSpPr>
        <p:spPr>
          <a:xfrm>
            <a:off x="889000" y="889000"/>
            <a:ext cx="11214100" cy="79629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747474"/>
                </a:solidFill>
                <a:latin typeface="宋体"/>
                <a:ea typeface="宋体"/>
                <a:cs typeface="宋体"/>
                <a:sym typeface="宋体"/>
              </a:defRPr>
            </a:lvl1pPr>
            <a:lvl2pPr>
              <a:defRPr>
                <a:solidFill>
                  <a:srgbClr val="747474"/>
                </a:solidFill>
                <a:latin typeface="宋体"/>
                <a:ea typeface="宋体"/>
                <a:cs typeface="宋体"/>
                <a:sym typeface="宋体"/>
              </a:defRPr>
            </a:lvl2pPr>
            <a:lvl3pPr>
              <a:defRPr>
                <a:solidFill>
                  <a:srgbClr val="747474"/>
                </a:solidFill>
                <a:latin typeface="宋体"/>
                <a:ea typeface="宋体"/>
                <a:cs typeface="宋体"/>
                <a:sym typeface="宋体"/>
              </a:defRPr>
            </a:lvl3pPr>
            <a:lvl4pPr>
              <a:defRPr>
                <a:solidFill>
                  <a:srgbClr val="747474"/>
                </a:solidFill>
                <a:latin typeface="宋体"/>
                <a:ea typeface="宋体"/>
                <a:cs typeface="宋体"/>
                <a:sym typeface="宋体"/>
              </a:defRPr>
            </a:lvl4pPr>
            <a:lvl5pPr>
              <a:defRPr>
                <a:solidFill>
                  <a:srgbClr val="747474"/>
                </a:solidFill>
                <a:latin typeface="宋体"/>
                <a:ea typeface="宋体"/>
                <a:cs typeface="宋体"/>
                <a:sym typeface="宋体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18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2268199" y="9199778"/>
            <a:ext cx="312015" cy="299822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3221160"/>
      </p:ext>
    </p:extLst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照片 - 3 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线条"/>
          <p:cNvSpPr/>
          <p:nvPr/>
        </p:nvSpPr>
        <p:spPr>
          <a:xfrm flipH="1">
            <a:off x="9055098" y="508000"/>
            <a:ext cx="128" cy="7975631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26" name="线条"/>
          <p:cNvSpPr/>
          <p:nvPr/>
        </p:nvSpPr>
        <p:spPr>
          <a:xfrm>
            <a:off x="9055096" y="4464050"/>
            <a:ext cx="3448503" cy="59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27" name="图像"/>
          <p:cNvSpPr>
            <a:spLocks noGrp="1"/>
          </p:cNvSpPr>
          <p:nvPr>
            <p:ph type="pic" sz="quarter" idx="13"/>
          </p:nvPr>
        </p:nvSpPr>
        <p:spPr>
          <a:xfrm>
            <a:off x="9220200" y="4622800"/>
            <a:ext cx="3276600" cy="3860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8" name="图像"/>
          <p:cNvSpPr>
            <a:spLocks noGrp="1"/>
          </p:cNvSpPr>
          <p:nvPr>
            <p:ph type="pic" sz="quarter" idx="14"/>
          </p:nvPr>
        </p:nvSpPr>
        <p:spPr>
          <a:xfrm>
            <a:off x="9220200" y="508000"/>
            <a:ext cx="3276600" cy="37973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9" name="图像"/>
          <p:cNvSpPr>
            <a:spLocks noGrp="1"/>
          </p:cNvSpPr>
          <p:nvPr>
            <p:ph type="pic" idx="15"/>
          </p:nvPr>
        </p:nvSpPr>
        <p:spPr>
          <a:xfrm>
            <a:off x="520700" y="508000"/>
            <a:ext cx="8369300" cy="7975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0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520700" y="8661400"/>
            <a:ext cx="8369300" cy="9398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FontTx/>
              <a:buNone/>
              <a:defRPr sz="2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indent="0">
              <a:spcBef>
                <a:spcPts val="0"/>
              </a:spcBef>
              <a:buSzTx/>
              <a:buFontTx/>
              <a:buNone/>
              <a:defRPr sz="2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indent="0">
              <a:spcBef>
                <a:spcPts val="0"/>
              </a:spcBef>
              <a:buSzTx/>
              <a:buFontTx/>
              <a:buNone/>
              <a:defRPr sz="2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indent="0">
              <a:spcBef>
                <a:spcPts val="0"/>
              </a:spcBef>
              <a:buSzTx/>
              <a:buFontTx/>
              <a:buNone/>
              <a:defRPr sz="2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indent="0">
              <a:spcBef>
                <a:spcPts val="0"/>
              </a:spcBef>
              <a:buSzTx/>
              <a:buFontTx/>
              <a:buNone/>
              <a:defRPr sz="2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3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2268199" y="9199778"/>
            <a:ext cx="312015" cy="299822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14365130"/>
      </p:ext>
    </p:extLst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图像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9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2268199" y="9199778"/>
            <a:ext cx="312015" cy="299822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31462497"/>
      </p:ext>
    </p:extLst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2268199" y="9199778"/>
            <a:ext cx="312015" cy="299822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26452900"/>
      </p:ext>
    </p:extLst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标题幻灯片">
    <p:bg>
      <p:bgPr>
        <a:gradFill flip="none" rotWithShape="1">
          <a:gsLst>
            <a:gs pos="0">
              <a:schemeClr val="accent1"/>
            </a:gs>
            <a:gs pos="100000">
              <a:schemeClr val="accent2"/>
            </a:gs>
          </a:gsLst>
          <a:lin ang="27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8" name="d92eb1e3-6758-431b-821a-596b4e152a19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2DAF2A99-138D-416F-A807-65A61A2171C6}"/>
              </a:ext>
            </a:extLst>
          </p:cNvPr>
          <p:cNvGrpSpPr>
            <a:grpSpLocks noChangeAspect="1"/>
          </p:cNvGrpSpPr>
          <p:nvPr userDrawn="1">
            <p:custDataLst>
              <p:tags r:id="rId1"/>
            </p:custDataLst>
          </p:nvPr>
        </p:nvGrpSpPr>
        <p:grpSpPr>
          <a:xfrm>
            <a:off x="853682" y="569543"/>
            <a:ext cx="7773266" cy="6133808"/>
            <a:chOff x="2938463" y="1316040"/>
            <a:chExt cx="6315076" cy="4983164"/>
          </a:xfrm>
        </p:grpSpPr>
        <p:grpSp>
          <p:nvGrpSpPr>
            <p:cNvPr id="269" name="íSľíde">
              <a:extLst>
                <a:ext uri="{FF2B5EF4-FFF2-40B4-BE49-F238E27FC236}">
                  <a16:creationId xmlns:a16="http://schemas.microsoft.com/office/drawing/2014/main" id="{911AC144-B9AE-4617-8F86-82146B701589}"/>
                </a:ext>
              </a:extLst>
            </p:cNvPr>
            <p:cNvGrpSpPr>
              <a:grpSpLocks/>
            </p:cNvGrpSpPr>
            <p:nvPr userDrawn="1"/>
          </p:nvGrpSpPr>
          <p:grpSpPr bwMode="auto">
            <a:xfrm>
              <a:off x="2938463" y="1316040"/>
              <a:ext cx="6315076" cy="4983164"/>
              <a:chOff x="1962" y="829"/>
              <a:chExt cx="3978" cy="3139"/>
            </a:xfrm>
          </p:grpSpPr>
          <p:sp>
            <p:nvSpPr>
              <p:cNvPr id="327" name="ï$ḻiḑé">
                <a:extLst>
                  <a:ext uri="{FF2B5EF4-FFF2-40B4-BE49-F238E27FC236}">
                    <a16:creationId xmlns:a16="http://schemas.microsoft.com/office/drawing/2014/main" id="{91D9BE00-DBDD-4F04-8186-6495C7B3F697}"/>
                  </a:ext>
                </a:extLst>
              </p:cNvPr>
              <p:cNvSpPr/>
              <p:nvPr userDrawn="1"/>
            </p:nvSpPr>
            <p:spPr bwMode="auto">
              <a:xfrm>
                <a:off x="2130" y="1552"/>
                <a:ext cx="3432" cy="2416"/>
              </a:xfrm>
              <a:custGeom>
                <a:avLst/>
                <a:gdLst>
                  <a:gd name="T0" fmla="*/ 1899 w 1899"/>
                  <a:gd name="T1" fmla="*/ 613 h 1336"/>
                  <a:gd name="T2" fmla="*/ 1899 w 1899"/>
                  <a:gd name="T3" fmla="*/ 609 h 1336"/>
                  <a:gd name="T4" fmla="*/ 1899 w 1899"/>
                  <a:gd name="T5" fmla="*/ 605 h 1336"/>
                  <a:gd name="T6" fmla="*/ 0 w 1899"/>
                  <a:gd name="T7" fmla="*/ 602 h 1336"/>
                  <a:gd name="T8" fmla="*/ 0 w 1899"/>
                  <a:gd name="T9" fmla="*/ 606 h 1336"/>
                  <a:gd name="T10" fmla="*/ 0 w 1899"/>
                  <a:gd name="T11" fmla="*/ 611 h 1336"/>
                  <a:gd name="T12" fmla="*/ 0 w 1899"/>
                  <a:gd name="T13" fmla="*/ 615 h 1336"/>
                  <a:gd name="T14" fmla="*/ 0 w 1899"/>
                  <a:gd name="T15" fmla="*/ 619 h 1336"/>
                  <a:gd name="T16" fmla="*/ 0 w 1899"/>
                  <a:gd name="T17" fmla="*/ 623 h 1336"/>
                  <a:gd name="T18" fmla="*/ 0 w 1899"/>
                  <a:gd name="T19" fmla="*/ 628 h 1336"/>
                  <a:gd name="T20" fmla="*/ 0 w 1899"/>
                  <a:gd name="T21" fmla="*/ 632 h 1336"/>
                  <a:gd name="T22" fmla="*/ 0 w 1899"/>
                  <a:gd name="T23" fmla="*/ 636 h 1336"/>
                  <a:gd name="T24" fmla="*/ 0 w 1899"/>
                  <a:gd name="T25" fmla="*/ 640 h 1336"/>
                  <a:gd name="T26" fmla="*/ 0 w 1899"/>
                  <a:gd name="T27" fmla="*/ 644 h 1336"/>
                  <a:gd name="T28" fmla="*/ 0 w 1899"/>
                  <a:gd name="T29" fmla="*/ 649 h 1336"/>
                  <a:gd name="T30" fmla="*/ 0 w 1899"/>
                  <a:gd name="T31" fmla="*/ 653 h 1336"/>
                  <a:gd name="T32" fmla="*/ 0 w 1899"/>
                  <a:gd name="T33" fmla="*/ 657 h 1336"/>
                  <a:gd name="T34" fmla="*/ 0 w 1899"/>
                  <a:gd name="T35" fmla="*/ 661 h 1336"/>
                  <a:gd name="T36" fmla="*/ 0 w 1899"/>
                  <a:gd name="T37" fmla="*/ 665 h 1336"/>
                  <a:gd name="T38" fmla="*/ 0 w 1899"/>
                  <a:gd name="T39" fmla="*/ 670 h 1336"/>
                  <a:gd name="T40" fmla="*/ 0 w 1899"/>
                  <a:gd name="T41" fmla="*/ 674 h 1336"/>
                  <a:gd name="T42" fmla="*/ 0 w 1899"/>
                  <a:gd name="T43" fmla="*/ 678 h 1336"/>
                  <a:gd name="T44" fmla="*/ 0 w 1899"/>
                  <a:gd name="T45" fmla="*/ 682 h 1336"/>
                  <a:gd name="T46" fmla="*/ 0 w 1899"/>
                  <a:gd name="T47" fmla="*/ 686 h 1336"/>
                  <a:gd name="T48" fmla="*/ 0 w 1899"/>
                  <a:gd name="T49" fmla="*/ 691 h 1336"/>
                  <a:gd name="T50" fmla="*/ 0 w 1899"/>
                  <a:gd name="T51" fmla="*/ 695 h 1336"/>
                  <a:gd name="T52" fmla="*/ 0 w 1899"/>
                  <a:gd name="T53" fmla="*/ 699 h 1336"/>
                  <a:gd name="T54" fmla="*/ 0 w 1899"/>
                  <a:gd name="T55" fmla="*/ 703 h 1336"/>
                  <a:gd name="T56" fmla="*/ 0 w 1899"/>
                  <a:gd name="T57" fmla="*/ 707 h 1336"/>
                  <a:gd name="T58" fmla="*/ 0 w 1899"/>
                  <a:gd name="T59" fmla="*/ 712 h 1336"/>
                  <a:gd name="T60" fmla="*/ 0 w 1899"/>
                  <a:gd name="T61" fmla="*/ 716 h 1336"/>
                  <a:gd name="T62" fmla="*/ 0 w 1899"/>
                  <a:gd name="T63" fmla="*/ 720 h 1336"/>
                  <a:gd name="T64" fmla="*/ 0 w 1899"/>
                  <a:gd name="T65" fmla="*/ 724 h 1336"/>
                  <a:gd name="T66" fmla="*/ 0 w 1899"/>
                  <a:gd name="T67" fmla="*/ 728 h 1336"/>
                  <a:gd name="T68" fmla="*/ 0 w 1899"/>
                  <a:gd name="T69" fmla="*/ 733 h 1336"/>
                  <a:gd name="T70" fmla="*/ 1899 w 1899"/>
                  <a:gd name="T71" fmla="*/ 732 h 1336"/>
                  <a:gd name="T72" fmla="*/ 1899 w 1899"/>
                  <a:gd name="T73" fmla="*/ 728 h 1336"/>
                  <a:gd name="T74" fmla="*/ 1899 w 1899"/>
                  <a:gd name="T75" fmla="*/ 724 h 1336"/>
                  <a:gd name="T76" fmla="*/ 1899 w 1899"/>
                  <a:gd name="T77" fmla="*/ 720 h 1336"/>
                  <a:gd name="T78" fmla="*/ 1899 w 1899"/>
                  <a:gd name="T79" fmla="*/ 715 h 1336"/>
                  <a:gd name="T80" fmla="*/ 1899 w 1899"/>
                  <a:gd name="T81" fmla="*/ 711 h 1336"/>
                  <a:gd name="T82" fmla="*/ 1899 w 1899"/>
                  <a:gd name="T83" fmla="*/ 707 h 1336"/>
                  <a:gd name="T84" fmla="*/ 1899 w 1899"/>
                  <a:gd name="T85" fmla="*/ 703 h 1336"/>
                  <a:gd name="T86" fmla="*/ 1899 w 1899"/>
                  <a:gd name="T87" fmla="*/ 699 h 1336"/>
                  <a:gd name="T88" fmla="*/ 1899 w 1899"/>
                  <a:gd name="T89" fmla="*/ 694 h 1336"/>
                  <a:gd name="T90" fmla="*/ 1899 w 1899"/>
                  <a:gd name="T91" fmla="*/ 690 h 1336"/>
                  <a:gd name="T92" fmla="*/ 1899 w 1899"/>
                  <a:gd name="T93" fmla="*/ 686 h 1336"/>
                  <a:gd name="T94" fmla="*/ 1899 w 1899"/>
                  <a:gd name="T95" fmla="*/ 682 h 1336"/>
                  <a:gd name="T96" fmla="*/ 1899 w 1899"/>
                  <a:gd name="T97" fmla="*/ 677 h 1336"/>
                  <a:gd name="T98" fmla="*/ 1899 w 1899"/>
                  <a:gd name="T99" fmla="*/ 673 h 1336"/>
                  <a:gd name="T100" fmla="*/ 1899 w 1899"/>
                  <a:gd name="T101" fmla="*/ 669 h 1336"/>
                  <a:gd name="T102" fmla="*/ 1899 w 1899"/>
                  <a:gd name="T103" fmla="*/ 665 h 1336"/>
                  <a:gd name="T104" fmla="*/ 1899 w 1899"/>
                  <a:gd name="T105" fmla="*/ 661 h 1336"/>
                  <a:gd name="T106" fmla="*/ 1899 w 1899"/>
                  <a:gd name="T107" fmla="*/ 656 h 1336"/>
                  <a:gd name="T108" fmla="*/ 1899 w 1899"/>
                  <a:gd name="T109" fmla="*/ 652 h 1336"/>
                  <a:gd name="T110" fmla="*/ 1899 w 1899"/>
                  <a:gd name="T111" fmla="*/ 648 h 1336"/>
                  <a:gd name="T112" fmla="*/ 1899 w 1899"/>
                  <a:gd name="T113" fmla="*/ 644 h 1336"/>
                  <a:gd name="T114" fmla="*/ 1899 w 1899"/>
                  <a:gd name="T115" fmla="*/ 640 h 1336"/>
                  <a:gd name="T116" fmla="*/ 1899 w 1899"/>
                  <a:gd name="T117" fmla="*/ 635 h 1336"/>
                  <a:gd name="T118" fmla="*/ 1899 w 1899"/>
                  <a:gd name="T119" fmla="*/ 631 h 1336"/>
                  <a:gd name="T120" fmla="*/ 1899 w 1899"/>
                  <a:gd name="T121" fmla="*/ 627 h 1336"/>
                  <a:gd name="T122" fmla="*/ 1899 w 1899"/>
                  <a:gd name="T123" fmla="*/ 623 h 1336"/>
                  <a:gd name="T124" fmla="*/ 1899 w 1899"/>
                  <a:gd name="T125" fmla="*/ 619 h 13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899" h="1336">
                    <a:moveTo>
                      <a:pt x="1899" y="617"/>
                    </a:moveTo>
                    <a:cubicBezTo>
                      <a:pt x="1899" y="617"/>
                      <a:pt x="1899" y="617"/>
                      <a:pt x="1899" y="616"/>
                    </a:cubicBezTo>
                    <a:cubicBezTo>
                      <a:pt x="1899" y="616"/>
                      <a:pt x="1899" y="616"/>
                      <a:pt x="1899" y="616"/>
                    </a:cubicBezTo>
                    <a:cubicBezTo>
                      <a:pt x="1899" y="616"/>
                      <a:pt x="1899" y="616"/>
                      <a:pt x="1899" y="615"/>
                    </a:cubicBezTo>
                    <a:cubicBezTo>
                      <a:pt x="1899" y="615"/>
                      <a:pt x="1899" y="615"/>
                      <a:pt x="1899" y="615"/>
                    </a:cubicBezTo>
                    <a:cubicBezTo>
                      <a:pt x="1899" y="615"/>
                      <a:pt x="1899" y="615"/>
                      <a:pt x="1899" y="614"/>
                    </a:cubicBezTo>
                    <a:cubicBezTo>
                      <a:pt x="1899" y="614"/>
                      <a:pt x="1899" y="614"/>
                      <a:pt x="1899" y="614"/>
                    </a:cubicBezTo>
                    <a:cubicBezTo>
                      <a:pt x="1899" y="614"/>
                      <a:pt x="1899" y="613"/>
                      <a:pt x="1899" y="613"/>
                    </a:cubicBezTo>
                    <a:cubicBezTo>
                      <a:pt x="1899" y="613"/>
                      <a:pt x="1899" y="613"/>
                      <a:pt x="1899" y="613"/>
                    </a:cubicBezTo>
                    <a:cubicBezTo>
                      <a:pt x="1899" y="613"/>
                      <a:pt x="1899" y="612"/>
                      <a:pt x="1899" y="612"/>
                    </a:cubicBezTo>
                    <a:cubicBezTo>
                      <a:pt x="1899" y="612"/>
                      <a:pt x="1899" y="612"/>
                      <a:pt x="1899" y="612"/>
                    </a:cubicBezTo>
                    <a:cubicBezTo>
                      <a:pt x="1899" y="612"/>
                      <a:pt x="1899" y="611"/>
                      <a:pt x="1899" y="611"/>
                    </a:cubicBezTo>
                    <a:cubicBezTo>
                      <a:pt x="1899" y="611"/>
                      <a:pt x="1899" y="611"/>
                      <a:pt x="1899" y="611"/>
                    </a:cubicBezTo>
                    <a:cubicBezTo>
                      <a:pt x="1899" y="611"/>
                      <a:pt x="1899" y="610"/>
                      <a:pt x="1899" y="610"/>
                    </a:cubicBezTo>
                    <a:cubicBezTo>
                      <a:pt x="1899" y="610"/>
                      <a:pt x="1899" y="610"/>
                      <a:pt x="1899" y="610"/>
                    </a:cubicBezTo>
                    <a:cubicBezTo>
                      <a:pt x="1899" y="609"/>
                      <a:pt x="1899" y="609"/>
                      <a:pt x="1899" y="609"/>
                    </a:cubicBezTo>
                    <a:cubicBezTo>
                      <a:pt x="1899" y="609"/>
                      <a:pt x="1899" y="609"/>
                      <a:pt x="1899" y="609"/>
                    </a:cubicBezTo>
                    <a:cubicBezTo>
                      <a:pt x="1899" y="608"/>
                      <a:pt x="1899" y="608"/>
                      <a:pt x="1899" y="608"/>
                    </a:cubicBezTo>
                    <a:cubicBezTo>
                      <a:pt x="1899" y="608"/>
                      <a:pt x="1899" y="608"/>
                      <a:pt x="1899" y="608"/>
                    </a:cubicBezTo>
                    <a:cubicBezTo>
                      <a:pt x="1899" y="607"/>
                      <a:pt x="1899" y="607"/>
                      <a:pt x="1899" y="607"/>
                    </a:cubicBezTo>
                    <a:cubicBezTo>
                      <a:pt x="1899" y="607"/>
                      <a:pt x="1899" y="607"/>
                      <a:pt x="1899" y="606"/>
                    </a:cubicBezTo>
                    <a:cubicBezTo>
                      <a:pt x="1899" y="606"/>
                      <a:pt x="1899" y="606"/>
                      <a:pt x="1899" y="606"/>
                    </a:cubicBezTo>
                    <a:cubicBezTo>
                      <a:pt x="1899" y="606"/>
                      <a:pt x="1899" y="606"/>
                      <a:pt x="1899" y="606"/>
                    </a:cubicBezTo>
                    <a:cubicBezTo>
                      <a:pt x="1899" y="605"/>
                      <a:pt x="1899" y="605"/>
                      <a:pt x="1899" y="605"/>
                    </a:cubicBezTo>
                    <a:cubicBezTo>
                      <a:pt x="1899" y="605"/>
                      <a:pt x="1899" y="605"/>
                      <a:pt x="1899" y="604"/>
                    </a:cubicBezTo>
                    <a:cubicBezTo>
                      <a:pt x="1899" y="604"/>
                      <a:pt x="1899" y="604"/>
                      <a:pt x="1899" y="604"/>
                    </a:cubicBezTo>
                    <a:cubicBezTo>
                      <a:pt x="1899" y="604"/>
                      <a:pt x="1899" y="604"/>
                      <a:pt x="1899" y="603"/>
                    </a:cubicBezTo>
                    <a:cubicBezTo>
                      <a:pt x="1899" y="603"/>
                      <a:pt x="1899" y="603"/>
                      <a:pt x="1899" y="603"/>
                    </a:cubicBezTo>
                    <a:cubicBezTo>
                      <a:pt x="1899" y="603"/>
                      <a:pt x="1899" y="602"/>
                      <a:pt x="1899" y="602"/>
                    </a:cubicBezTo>
                    <a:cubicBezTo>
                      <a:pt x="1899" y="462"/>
                      <a:pt x="1806" y="321"/>
                      <a:pt x="1621" y="214"/>
                    </a:cubicBezTo>
                    <a:cubicBezTo>
                      <a:pt x="1250" y="0"/>
                      <a:pt x="649" y="0"/>
                      <a:pt x="278" y="214"/>
                    </a:cubicBezTo>
                    <a:cubicBezTo>
                      <a:pt x="92" y="321"/>
                      <a:pt x="0" y="462"/>
                      <a:pt x="0" y="602"/>
                    </a:cubicBezTo>
                    <a:cubicBezTo>
                      <a:pt x="0" y="602"/>
                      <a:pt x="0" y="603"/>
                      <a:pt x="0" y="603"/>
                    </a:cubicBezTo>
                    <a:cubicBezTo>
                      <a:pt x="0" y="603"/>
                      <a:pt x="0" y="603"/>
                      <a:pt x="0" y="603"/>
                    </a:cubicBezTo>
                    <a:cubicBezTo>
                      <a:pt x="0" y="603"/>
                      <a:pt x="0" y="604"/>
                      <a:pt x="0" y="604"/>
                    </a:cubicBezTo>
                    <a:cubicBezTo>
                      <a:pt x="0" y="604"/>
                      <a:pt x="0" y="604"/>
                      <a:pt x="0" y="604"/>
                    </a:cubicBezTo>
                    <a:cubicBezTo>
                      <a:pt x="0" y="605"/>
                      <a:pt x="0" y="605"/>
                      <a:pt x="0" y="605"/>
                    </a:cubicBezTo>
                    <a:cubicBezTo>
                      <a:pt x="0" y="605"/>
                      <a:pt x="0" y="605"/>
                      <a:pt x="0" y="605"/>
                    </a:cubicBezTo>
                    <a:cubicBezTo>
                      <a:pt x="0" y="606"/>
                      <a:pt x="0" y="606"/>
                      <a:pt x="0" y="606"/>
                    </a:cubicBezTo>
                    <a:cubicBezTo>
                      <a:pt x="0" y="606"/>
                      <a:pt x="0" y="606"/>
                      <a:pt x="0" y="606"/>
                    </a:cubicBezTo>
                    <a:cubicBezTo>
                      <a:pt x="0" y="607"/>
                      <a:pt x="0" y="607"/>
                      <a:pt x="0" y="607"/>
                    </a:cubicBezTo>
                    <a:cubicBezTo>
                      <a:pt x="0" y="607"/>
                      <a:pt x="0" y="607"/>
                      <a:pt x="0" y="608"/>
                    </a:cubicBezTo>
                    <a:cubicBezTo>
                      <a:pt x="0" y="608"/>
                      <a:pt x="0" y="608"/>
                      <a:pt x="0" y="608"/>
                    </a:cubicBezTo>
                    <a:cubicBezTo>
                      <a:pt x="0" y="608"/>
                      <a:pt x="0" y="608"/>
                      <a:pt x="0" y="609"/>
                    </a:cubicBezTo>
                    <a:cubicBezTo>
                      <a:pt x="0" y="609"/>
                      <a:pt x="0" y="609"/>
                      <a:pt x="0" y="609"/>
                    </a:cubicBezTo>
                    <a:cubicBezTo>
                      <a:pt x="0" y="609"/>
                      <a:pt x="0" y="609"/>
                      <a:pt x="0" y="610"/>
                    </a:cubicBezTo>
                    <a:cubicBezTo>
                      <a:pt x="0" y="610"/>
                      <a:pt x="0" y="610"/>
                      <a:pt x="0" y="610"/>
                    </a:cubicBezTo>
                    <a:cubicBezTo>
                      <a:pt x="0" y="610"/>
                      <a:pt x="0" y="611"/>
                      <a:pt x="0" y="611"/>
                    </a:cubicBezTo>
                    <a:cubicBezTo>
                      <a:pt x="0" y="611"/>
                      <a:pt x="0" y="611"/>
                      <a:pt x="0" y="611"/>
                    </a:cubicBezTo>
                    <a:cubicBezTo>
                      <a:pt x="0" y="611"/>
                      <a:pt x="0" y="612"/>
                      <a:pt x="0" y="612"/>
                    </a:cubicBezTo>
                    <a:cubicBezTo>
                      <a:pt x="0" y="612"/>
                      <a:pt x="0" y="612"/>
                      <a:pt x="0" y="612"/>
                    </a:cubicBezTo>
                    <a:cubicBezTo>
                      <a:pt x="0" y="612"/>
                      <a:pt x="0" y="613"/>
                      <a:pt x="0" y="613"/>
                    </a:cubicBezTo>
                    <a:cubicBezTo>
                      <a:pt x="0" y="613"/>
                      <a:pt x="0" y="613"/>
                      <a:pt x="0" y="613"/>
                    </a:cubicBezTo>
                    <a:cubicBezTo>
                      <a:pt x="0" y="613"/>
                      <a:pt x="0" y="614"/>
                      <a:pt x="0" y="614"/>
                    </a:cubicBezTo>
                    <a:cubicBezTo>
                      <a:pt x="0" y="614"/>
                      <a:pt x="0" y="614"/>
                      <a:pt x="0" y="614"/>
                    </a:cubicBezTo>
                    <a:cubicBezTo>
                      <a:pt x="0" y="615"/>
                      <a:pt x="0" y="615"/>
                      <a:pt x="0" y="615"/>
                    </a:cubicBezTo>
                    <a:cubicBezTo>
                      <a:pt x="0" y="615"/>
                      <a:pt x="0" y="615"/>
                      <a:pt x="0" y="615"/>
                    </a:cubicBezTo>
                    <a:cubicBezTo>
                      <a:pt x="0" y="616"/>
                      <a:pt x="0" y="616"/>
                      <a:pt x="0" y="616"/>
                    </a:cubicBezTo>
                    <a:cubicBezTo>
                      <a:pt x="0" y="616"/>
                      <a:pt x="0" y="616"/>
                      <a:pt x="0" y="616"/>
                    </a:cubicBezTo>
                    <a:cubicBezTo>
                      <a:pt x="0" y="617"/>
                      <a:pt x="0" y="617"/>
                      <a:pt x="0" y="617"/>
                    </a:cubicBezTo>
                    <a:cubicBezTo>
                      <a:pt x="0" y="617"/>
                      <a:pt x="0" y="617"/>
                      <a:pt x="0" y="618"/>
                    </a:cubicBezTo>
                    <a:cubicBezTo>
                      <a:pt x="0" y="618"/>
                      <a:pt x="0" y="618"/>
                      <a:pt x="0" y="618"/>
                    </a:cubicBezTo>
                    <a:cubicBezTo>
                      <a:pt x="0" y="618"/>
                      <a:pt x="0" y="618"/>
                      <a:pt x="0" y="619"/>
                    </a:cubicBezTo>
                    <a:cubicBezTo>
                      <a:pt x="0" y="619"/>
                      <a:pt x="0" y="619"/>
                      <a:pt x="0" y="619"/>
                    </a:cubicBezTo>
                    <a:cubicBezTo>
                      <a:pt x="0" y="619"/>
                      <a:pt x="0" y="619"/>
                      <a:pt x="0" y="620"/>
                    </a:cubicBezTo>
                    <a:cubicBezTo>
                      <a:pt x="0" y="620"/>
                      <a:pt x="0" y="620"/>
                      <a:pt x="0" y="620"/>
                    </a:cubicBezTo>
                    <a:cubicBezTo>
                      <a:pt x="0" y="620"/>
                      <a:pt x="0" y="621"/>
                      <a:pt x="0" y="621"/>
                    </a:cubicBezTo>
                    <a:cubicBezTo>
                      <a:pt x="0" y="621"/>
                      <a:pt x="0" y="621"/>
                      <a:pt x="0" y="621"/>
                    </a:cubicBezTo>
                    <a:cubicBezTo>
                      <a:pt x="0" y="621"/>
                      <a:pt x="0" y="622"/>
                      <a:pt x="0" y="622"/>
                    </a:cubicBezTo>
                    <a:cubicBezTo>
                      <a:pt x="0" y="622"/>
                      <a:pt x="0" y="622"/>
                      <a:pt x="0" y="622"/>
                    </a:cubicBezTo>
                    <a:cubicBezTo>
                      <a:pt x="0" y="622"/>
                      <a:pt x="0" y="623"/>
                      <a:pt x="0" y="623"/>
                    </a:cubicBezTo>
                    <a:cubicBezTo>
                      <a:pt x="0" y="623"/>
                      <a:pt x="0" y="623"/>
                      <a:pt x="0" y="623"/>
                    </a:cubicBezTo>
                    <a:cubicBezTo>
                      <a:pt x="0" y="623"/>
                      <a:pt x="0" y="624"/>
                      <a:pt x="0" y="624"/>
                    </a:cubicBezTo>
                    <a:cubicBezTo>
                      <a:pt x="0" y="624"/>
                      <a:pt x="0" y="624"/>
                      <a:pt x="0" y="624"/>
                    </a:cubicBezTo>
                    <a:cubicBezTo>
                      <a:pt x="0" y="625"/>
                      <a:pt x="0" y="625"/>
                      <a:pt x="0" y="625"/>
                    </a:cubicBezTo>
                    <a:cubicBezTo>
                      <a:pt x="0" y="625"/>
                      <a:pt x="0" y="625"/>
                      <a:pt x="0" y="625"/>
                    </a:cubicBezTo>
                    <a:cubicBezTo>
                      <a:pt x="0" y="626"/>
                      <a:pt x="0" y="626"/>
                      <a:pt x="0" y="626"/>
                    </a:cubicBezTo>
                    <a:cubicBezTo>
                      <a:pt x="0" y="626"/>
                      <a:pt x="0" y="626"/>
                      <a:pt x="0" y="626"/>
                    </a:cubicBezTo>
                    <a:cubicBezTo>
                      <a:pt x="0" y="627"/>
                      <a:pt x="0" y="627"/>
                      <a:pt x="0" y="627"/>
                    </a:cubicBezTo>
                    <a:cubicBezTo>
                      <a:pt x="0" y="627"/>
                      <a:pt x="0" y="627"/>
                      <a:pt x="0" y="628"/>
                    </a:cubicBezTo>
                    <a:cubicBezTo>
                      <a:pt x="0" y="628"/>
                      <a:pt x="0" y="628"/>
                      <a:pt x="0" y="628"/>
                    </a:cubicBezTo>
                    <a:cubicBezTo>
                      <a:pt x="0" y="628"/>
                      <a:pt x="0" y="628"/>
                      <a:pt x="0" y="629"/>
                    </a:cubicBezTo>
                    <a:cubicBezTo>
                      <a:pt x="0" y="629"/>
                      <a:pt x="0" y="629"/>
                      <a:pt x="0" y="629"/>
                    </a:cubicBezTo>
                    <a:cubicBezTo>
                      <a:pt x="0" y="629"/>
                      <a:pt x="0" y="629"/>
                      <a:pt x="0" y="630"/>
                    </a:cubicBezTo>
                    <a:cubicBezTo>
                      <a:pt x="0" y="630"/>
                      <a:pt x="0" y="630"/>
                      <a:pt x="0" y="630"/>
                    </a:cubicBezTo>
                    <a:cubicBezTo>
                      <a:pt x="0" y="630"/>
                      <a:pt x="0" y="630"/>
                      <a:pt x="0" y="631"/>
                    </a:cubicBezTo>
                    <a:cubicBezTo>
                      <a:pt x="0" y="631"/>
                      <a:pt x="0" y="631"/>
                      <a:pt x="0" y="631"/>
                    </a:cubicBezTo>
                    <a:cubicBezTo>
                      <a:pt x="0" y="631"/>
                      <a:pt x="0" y="632"/>
                      <a:pt x="0" y="632"/>
                    </a:cubicBezTo>
                    <a:cubicBezTo>
                      <a:pt x="0" y="632"/>
                      <a:pt x="0" y="632"/>
                      <a:pt x="0" y="632"/>
                    </a:cubicBezTo>
                    <a:cubicBezTo>
                      <a:pt x="0" y="632"/>
                      <a:pt x="0" y="633"/>
                      <a:pt x="0" y="633"/>
                    </a:cubicBezTo>
                    <a:cubicBezTo>
                      <a:pt x="0" y="633"/>
                      <a:pt x="0" y="633"/>
                      <a:pt x="0" y="633"/>
                    </a:cubicBezTo>
                    <a:cubicBezTo>
                      <a:pt x="0" y="633"/>
                      <a:pt x="0" y="634"/>
                      <a:pt x="0" y="634"/>
                    </a:cubicBezTo>
                    <a:cubicBezTo>
                      <a:pt x="0" y="634"/>
                      <a:pt x="0" y="634"/>
                      <a:pt x="0" y="634"/>
                    </a:cubicBezTo>
                    <a:cubicBezTo>
                      <a:pt x="0" y="635"/>
                      <a:pt x="0" y="635"/>
                      <a:pt x="0" y="635"/>
                    </a:cubicBezTo>
                    <a:cubicBezTo>
                      <a:pt x="0" y="635"/>
                      <a:pt x="0" y="635"/>
                      <a:pt x="0" y="635"/>
                    </a:cubicBezTo>
                    <a:cubicBezTo>
                      <a:pt x="0" y="636"/>
                      <a:pt x="0" y="636"/>
                      <a:pt x="0" y="636"/>
                    </a:cubicBezTo>
                    <a:cubicBezTo>
                      <a:pt x="0" y="636"/>
                      <a:pt x="0" y="636"/>
                      <a:pt x="0" y="636"/>
                    </a:cubicBezTo>
                    <a:cubicBezTo>
                      <a:pt x="0" y="637"/>
                      <a:pt x="0" y="637"/>
                      <a:pt x="0" y="637"/>
                    </a:cubicBezTo>
                    <a:cubicBezTo>
                      <a:pt x="0" y="637"/>
                      <a:pt x="0" y="637"/>
                      <a:pt x="0" y="638"/>
                    </a:cubicBezTo>
                    <a:cubicBezTo>
                      <a:pt x="0" y="638"/>
                      <a:pt x="0" y="638"/>
                      <a:pt x="0" y="638"/>
                    </a:cubicBezTo>
                    <a:cubicBezTo>
                      <a:pt x="0" y="638"/>
                      <a:pt x="0" y="638"/>
                      <a:pt x="0" y="639"/>
                    </a:cubicBezTo>
                    <a:cubicBezTo>
                      <a:pt x="0" y="639"/>
                      <a:pt x="0" y="639"/>
                      <a:pt x="0" y="639"/>
                    </a:cubicBezTo>
                    <a:cubicBezTo>
                      <a:pt x="0" y="639"/>
                      <a:pt x="0" y="639"/>
                      <a:pt x="0" y="640"/>
                    </a:cubicBezTo>
                    <a:cubicBezTo>
                      <a:pt x="0" y="640"/>
                      <a:pt x="0" y="640"/>
                      <a:pt x="0" y="640"/>
                    </a:cubicBezTo>
                    <a:cubicBezTo>
                      <a:pt x="0" y="640"/>
                      <a:pt x="0" y="640"/>
                      <a:pt x="0" y="641"/>
                    </a:cubicBezTo>
                    <a:cubicBezTo>
                      <a:pt x="0" y="641"/>
                      <a:pt x="0" y="641"/>
                      <a:pt x="0" y="641"/>
                    </a:cubicBezTo>
                    <a:cubicBezTo>
                      <a:pt x="0" y="641"/>
                      <a:pt x="0" y="642"/>
                      <a:pt x="0" y="642"/>
                    </a:cubicBezTo>
                    <a:cubicBezTo>
                      <a:pt x="0" y="642"/>
                      <a:pt x="0" y="642"/>
                      <a:pt x="0" y="642"/>
                    </a:cubicBezTo>
                    <a:cubicBezTo>
                      <a:pt x="0" y="642"/>
                      <a:pt x="0" y="643"/>
                      <a:pt x="0" y="643"/>
                    </a:cubicBezTo>
                    <a:cubicBezTo>
                      <a:pt x="0" y="643"/>
                      <a:pt x="0" y="643"/>
                      <a:pt x="0" y="643"/>
                    </a:cubicBezTo>
                    <a:cubicBezTo>
                      <a:pt x="0" y="643"/>
                      <a:pt x="0" y="644"/>
                      <a:pt x="0" y="644"/>
                    </a:cubicBezTo>
                    <a:cubicBezTo>
                      <a:pt x="0" y="644"/>
                      <a:pt x="0" y="644"/>
                      <a:pt x="0" y="644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0" y="646"/>
                      <a:pt x="0" y="646"/>
                      <a:pt x="0" y="646"/>
                    </a:cubicBezTo>
                    <a:cubicBezTo>
                      <a:pt x="0" y="646"/>
                      <a:pt x="0" y="646"/>
                      <a:pt x="0" y="646"/>
                    </a:cubicBezTo>
                    <a:cubicBezTo>
                      <a:pt x="0" y="647"/>
                      <a:pt x="0" y="647"/>
                      <a:pt x="0" y="647"/>
                    </a:cubicBezTo>
                    <a:cubicBezTo>
                      <a:pt x="0" y="647"/>
                      <a:pt x="0" y="647"/>
                      <a:pt x="0" y="647"/>
                    </a:cubicBezTo>
                    <a:cubicBezTo>
                      <a:pt x="0" y="648"/>
                      <a:pt x="0" y="648"/>
                      <a:pt x="0" y="648"/>
                    </a:cubicBezTo>
                    <a:cubicBezTo>
                      <a:pt x="0" y="648"/>
                      <a:pt x="0" y="648"/>
                      <a:pt x="0" y="649"/>
                    </a:cubicBezTo>
                    <a:cubicBezTo>
                      <a:pt x="0" y="649"/>
                      <a:pt x="0" y="649"/>
                      <a:pt x="0" y="649"/>
                    </a:cubicBezTo>
                    <a:cubicBezTo>
                      <a:pt x="0" y="649"/>
                      <a:pt x="0" y="649"/>
                      <a:pt x="0" y="650"/>
                    </a:cubicBezTo>
                    <a:cubicBezTo>
                      <a:pt x="0" y="650"/>
                      <a:pt x="0" y="650"/>
                      <a:pt x="0" y="650"/>
                    </a:cubicBezTo>
                    <a:cubicBezTo>
                      <a:pt x="0" y="650"/>
                      <a:pt x="0" y="650"/>
                      <a:pt x="0" y="651"/>
                    </a:cubicBezTo>
                    <a:cubicBezTo>
                      <a:pt x="0" y="651"/>
                      <a:pt x="0" y="651"/>
                      <a:pt x="0" y="651"/>
                    </a:cubicBezTo>
                    <a:cubicBezTo>
                      <a:pt x="0" y="651"/>
                      <a:pt x="0" y="652"/>
                      <a:pt x="0" y="652"/>
                    </a:cubicBezTo>
                    <a:cubicBezTo>
                      <a:pt x="0" y="652"/>
                      <a:pt x="0" y="652"/>
                      <a:pt x="0" y="652"/>
                    </a:cubicBezTo>
                    <a:cubicBezTo>
                      <a:pt x="0" y="652"/>
                      <a:pt x="0" y="653"/>
                      <a:pt x="0" y="653"/>
                    </a:cubicBezTo>
                    <a:cubicBezTo>
                      <a:pt x="0" y="653"/>
                      <a:pt x="0" y="653"/>
                      <a:pt x="0" y="653"/>
                    </a:cubicBezTo>
                    <a:cubicBezTo>
                      <a:pt x="0" y="653"/>
                      <a:pt x="0" y="654"/>
                      <a:pt x="0" y="654"/>
                    </a:cubicBezTo>
                    <a:cubicBezTo>
                      <a:pt x="0" y="654"/>
                      <a:pt x="0" y="654"/>
                      <a:pt x="0" y="654"/>
                    </a:cubicBezTo>
                    <a:cubicBezTo>
                      <a:pt x="0" y="655"/>
                      <a:pt x="0" y="655"/>
                      <a:pt x="0" y="655"/>
                    </a:cubicBezTo>
                    <a:cubicBezTo>
                      <a:pt x="0" y="655"/>
                      <a:pt x="0" y="655"/>
                      <a:pt x="0" y="655"/>
                    </a:cubicBezTo>
                    <a:cubicBezTo>
                      <a:pt x="0" y="656"/>
                      <a:pt x="0" y="656"/>
                      <a:pt x="0" y="656"/>
                    </a:cubicBezTo>
                    <a:cubicBezTo>
                      <a:pt x="0" y="656"/>
                      <a:pt x="0" y="656"/>
                      <a:pt x="0" y="656"/>
                    </a:cubicBezTo>
                    <a:cubicBezTo>
                      <a:pt x="0" y="657"/>
                      <a:pt x="0" y="657"/>
                      <a:pt x="0" y="657"/>
                    </a:cubicBezTo>
                    <a:cubicBezTo>
                      <a:pt x="0" y="657"/>
                      <a:pt x="0" y="657"/>
                      <a:pt x="0" y="657"/>
                    </a:cubicBezTo>
                    <a:cubicBezTo>
                      <a:pt x="0" y="658"/>
                      <a:pt x="0" y="658"/>
                      <a:pt x="0" y="658"/>
                    </a:cubicBezTo>
                    <a:cubicBezTo>
                      <a:pt x="0" y="658"/>
                      <a:pt x="0" y="658"/>
                      <a:pt x="0" y="659"/>
                    </a:cubicBezTo>
                    <a:cubicBezTo>
                      <a:pt x="0" y="659"/>
                      <a:pt x="0" y="659"/>
                      <a:pt x="0" y="659"/>
                    </a:cubicBezTo>
                    <a:cubicBezTo>
                      <a:pt x="0" y="659"/>
                      <a:pt x="0" y="659"/>
                      <a:pt x="0" y="660"/>
                    </a:cubicBezTo>
                    <a:cubicBezTo>
                      <a:pt x="0" y="660"/>
                      <a:pt x="0" y="660"/>
                      <a:pt x="0" y="660"/>
                    </a:cubicBezTo>
                    <a:cubicBezTo>
                      <a:pt x="0" y="660"/>
                      <a:pt x="0" y="660"/>
                      <a:pt x="0" y="661"/>
                    </a:cubicBezTo>
                    <a:cubicBezTo>
                      <a:pt x="0" y="661"/>
                      <a:pt x="0" y="661"/>
                      <a:pt x="0" y="661"/>
                    </a:cubicBezTo>
                    <a:cubicBezTo>
                      <a:pt x="0" y="661"/>
                      <a:pt x="0" y="662"/>
                      <a:pt x="0" y="662"/>
                    </a:cubicBezTo>
                    <a:cubicBezTo>
                      <a:pt x="0" y="662"/>
                      <a:pt x="0" y="662"/>
                      <a:pt x="0" y="662"/>
                    </a:cubicBezTo>
                    <a:cubicBezTo>
                      <a:pt x="0" y="662"/>
                      <a:pt x="0" y="663"/>
                      <a:pt x="0" y="663"/>
                    </a:cubicBezTo>
                    <a:cubicBezTo>
                      <a:pt x="0" y="663"/>
                      <a:pt x="0" y="663"/>
                      <a:pt x="0" y="663"/>
                    </a:cubicBezTo>
                    <a:cubicBezTo>
                      <a:pt x="0" y="663"/>
                      <a:pt x="0" y="664"/>
                      <a:pt x="0" y="664"/>
                    </a:cubicBezTo>
                    <a:cubicBezTo>
                      <a:pt x="0" y="664"/>
                      <a:pt x="0" y="664"/>
                      <a:pt x="0" y="664"/>
                    </a:cubicBezTo>
                    <a:cubicBezTo>
                      <a:pt x="0" y="665"/>
                      <a:pt x="0" y="665"/>
                      <a:pt x="0" y="665"/>
                    </a:cubicBezTo>
                    <a:cubicBezTo>
                      <a:pt x="0" y="665"/>
                      <a:pt x="0" y="665"/>
                      <a:pt x="0" y="665"/>
                    </a:cubicBezTo>
                    <a:cubicBezTo>
                      <a:pt x="0" y="666"/>
                      <a:pt x="0" y="666"/>
                      <a:pt x="0" y="666"/>
                    </a:cubicBezTo>
                    <a:cubicBezTo>
                      <a:pt x="0" y="666"/>
                      <a:pt x="0" y="666"/>
                      <a:pt x="0" y="666"/>
                    </a:cubicBezTo>
                    <a:cubicBezTo>
                      <a:pt x="0" y="667"/>
                      <a:pt x="0" y="667"/>
                      <a:pt x="0" y="667"/>
                    </a:cubicBezTo>
                    <a:cubicBezTo>
                      <a:pt x="0" y="667"/>
                      <a:pt x="0" y="667"/>
                      <a:pt x="0" y="667"/>
                    </a:cubicBezTo>
                    <a:cubicBezTo>
                      <a:pt x="0" y="668"/>
                      <a:pt x="0" y="668"/>
                      <a:pt x="0" y="668"/>
                    </a:cubicBezTo>
                    <a:cubicBezTo>
                      <a:pt x="0" y="668"/>
                      <a:pt x="0" y="668"/>
                      <a:pt x="0" y="669"/>
                    </a:cubicBezTo>
                    <a:cubicBezTo>
                      <a:pt x="0" y="669"/>
                      <a:pt x="0" y="669"/>
                      <a:pt x="0" y="669"/>
                    </a:cubicBezTo>
                    <a:cubicBezTo>
                      <a:pt x="0" y="669"/>
                      <a:pt x="0" y="669"/>
                      <a:pt x="0" y="670"/>
                    </a:cubicBezTo>
                    <a:cubicBezTo>
                      <a:pt x="0" y="670"/>
                      <a:pt x="0" y="670"/>
                      <a:pt x="0" y="670"/>
                    </a:cubicBezTo>
                    <a:cubicBezTo>
                      <a:pt x="0" y="670"/>
                      <a:pt x="0" y="670"/>
                      <a:pt x="0" y="671"/>
                    </a:cubicBezTo>
                    <a:cubicBezTo>
                      <a:pt x="0" y="671"/>
                      <a:pt x="0" y="671"/>
                      <a:pt x="0" y="671"/>
                    </a:cubicBezTo>
                    <a:cubicBezTo>
                      <a:pt x="0" y="671"/>
                      <a:pt x="0" y="672"/>
                      <a:pt x="0" y="672"/>
                    </a:cubicBezTo>
                    <a:cubicBezTo>
                      <a:pt x="0" y="672"/>
                      <a:pt x="0" y="672"/>
                      <a:pt x="0" y="672"/>
                    </a:cubicBezTo>
                    <a:cubicBezTo>
                      <a:pt x="0" y="672"/>
                      <a:pt x="0" y="673"/>
                      <a:pt x="0" y="673"/>
                    </a:cubicBezTo>
                    <a:cubicBezTo>
                      <a:pt x="0" y="673"/>
                      <a:pt x="0" y="673"/>
                      <a:pt x="0" y="673"/>
                    </a:cubicBezTo>
                    <a:cubicBezTo>
                      <a:pt x="0" y="673"/>
                      <a:pt x="0" y="674"/>
                      <a:pt x="0" y="674"/>
                    </a:cubicBezTo>
                    <a:cubicBezTo>
                      <a:pt x="0" y="674"/>
                      <a:pt x="0" y="674"/>
                      <a:pt x="0" y="674"/>
                    </a:cubicBezTo>
                    <a:cubicBezTo>
                      <a:pt x="0" y="674"/>
                      <a:pt x="0" y="675"/>
                      <a:pt x="0" y="675"/>
                    </a:cubicBezTo>
                    <a:cubicBezTo>
                      <a:pt x="0" y="675"/>
                      <a:pt x="0" y="675"/>
                      <a:pt x="0" y="675"/>
                    </a:cubicBezTo>
                    <a:cubicBezTo>
                      <a:pt x="0" y="676"/>
                      <a:pt x="0" y="676"/>
                      <a:pt x="0" y="676"/>
                    </a:cubicBezTo>
                    <a:cubicBezTo>
                      <a:pt x="0" y="676"/>
                      <a:pt x="0" y="676"/>
                      <a:pt x="0" y="676"/>
                    </a:cubicBezTo>
                    <a:cubicBezTo>
                      <a:pt x="0" y="677"/>
                      <a:pt x="0" y="677"/>
                      <a:pt x="0" y="677"/>
                    </a:cubicBezTo>
                    <a:cubicBezTo>
                      <a:pt x="0" y="677"/>
                      <a:pt x="0" y="677"/>
                      <a:pt x="0" y="677"/>
                    </a:cubicBezTo>
                    <a:cubicBezTo>
                      <a:pt x="0" y="678"/>
                      <a:pt x="0" y="678"/>
                      <a:pt x="0" y="678"/>
                    </a:cubicBezTo>
                    <a:cubicBezTo>
                      <a:pt x="0" y="678"/>
                      <a:pt x="0" y="678"/>
                      <a:pt x="0" y="679"/>
                    </a:cubicBezTo>
                    <a:cubicBezTo>
                      <a:pt x="0" y="679"/>
                      <a:pt x="0" y="679"/>
                      <a:pt x="0" y="679"/>
                    </a:cubicBezTo>
                    <a:cubicBezTo>
                      <a:pt x="0" y="679"/>
                      <a:pt x="0" y="679"/>
                      <a:pt x="0" y="680"/>
                    </a:cubicBezTo>
                    <a:cubicBezTo>
                      <a:pt x="0" y="680"/>
                      <a:pt x="0" y="680"/>
                      <a:pt x="0" y="680"/>
                    </a:cubicBezTo>
                    <a:cubicBezTo>
                      <a:pt x="0" y="680"/>
                      <a:pt x="0" y="680"/>
                      <a:pt x="0" y="681"/>
                    </a:cubicBezTo>
                    <a:cubicBezTo>
                      <a:pt x="0" y="681"/>
                      <a:pt x="0" y="681"/>
                      <a:pt x="0" y="681"/>
                    </a:cubicBezTo>
                    <a:cubicBezTo>
                      <a:pt x="0" y="681"/>
                      <a:pt x="0" y="682"/>
                      <a:pt x="0" y="682"/>
                    </a:cubicBezTo>
                    <a:cubicBezTo>
                      <a:pt x="0" y="682"/>
                      <a:pt x="0" y="682"/>
                      <a:pt x="0" y="682"/>
                    </a:cubicBezTo>
                    <a:cubicBezTo>
                      <a:pt x="0" y="682"/>
                      <a:pt x="0" y="683"/>
                      <a:pt x="0" y="683"/>
                    </a:cubicBezTo>
                    <a:cubicBezTo>
                      <a:pt x="0" y="683"/>
                      <a:pt x="0" y="683"/>
                      <a:pt x="0" y="683"/>
                    </a:cubicBezTo>
                    <a:cubicBezTo>
                      <a:pt x="0" y="683"/>
                      <a:pt x="0" y="684"/>
                      <a:pt x="0" y="684"/>
                    </a:cubicBezTo>
                    <a:cubicBezTo>
                      <a:pt x="0" y="684"/>
                      <a:pt x="0" y="684"/>
                      <a:pt x="0" y="684"/>
                    </a:cubicBezTo>
                    <a:cubicBezTo>
                      <a:pt x="0" y="684"/>
                      <a:pt x="0" y="685"/>
                      <a:pt x="0" y="685"/>
                    </a:cubicBezTo>
                    <a:cubicBezTo>
                      <a:pt x="0" y="685"/>
                      <a:pt x="0" y="685"/>
                      <a:pt x="0" y="685"/>
                    </a:cubicBezTo>
                    <a:cubicBezTo>
                      <a:pt x="0" y="686"/>
                      <a:pt x="0" y="686"/>
                      <a:pt x="0" y="686"/>
                    </a:cubicBezTo>
                    <a:cubicBezTo>
                      <a:pt x="0" y="686"/>
                      <a:pt x="0" y="686"/>
                      <a:pt x="0" y="686"/>
                    </a:cubicBezTo>
                    <a:cubicBezTo>
                      <a:pt x="0" y="687"/>
                      <a:pt x="0" y="687"/>
                      <a:pt x="0" y="687"/>
                    </a:cubicBezTo>
                    <a:cubicBezTo>
                      <a:pt x="0" y="687"/>
                      <a:pt x="0" y="687"/>
                      <a:pt x="0" y="687"/>
                    </a:cubicBezTo>
                    <a:cubicBezTo>
                      <a:pt x="0" y="688"/>
                      <a:pt x="0" y="688"/>
                      <a:pt x="0" y="688"/>
                    </a:cubicBezTo>
                    <a:cubicBezTo>
                      <a:pt x="0" y="688"/>
                      <a:pt x="0" y="688"/>
                      <a:pt x="0" y="689"/>
                    </a:cubicBezTo>
                    <a:cubicBezTo>
                      <a:pt x="0" y="689"/>
                      <a:pt x="0" y="689"/>
                      <a:pt x="0" y="689"/>
                    </a:cubicBezTo>
                    <a:cubicBezTo>
                      <a:pt x="0" y="689"/>
                      <a:pt x="0" y="689"/>
                      <a:pt x="0" y="690"/>
                    </a:cubicBezTo>
                    <a:cubicBezTo>
                      <a:pt x="0" y="690"/>
                      <a:pt x="0" y="690"/>
                      <a:pt x="0" y="690"/>
                    </a:cubicBezTo>
                    <a:cubicBezTo>
                      <a:pt x="0" y="690"/>
                      <a:pt x="0" y="690"/>
                      <a:pt x="0" y="691"/>
                    </a:cubicBezTo>
                    <a:cubicBezTo>
                      <a:pt x="0" y="691"/>
                      <a:pt x="0" y="691"/>
                      <a:pt x="0" y="691"/>
                    </a:cubicBezTo>
                    <a:cubicBezTo>
                      <a:pt x="0" y="691"/>
                      <a:pt x="0" y="691"/>
                      <a:pt x="0" y="692"/>
                    </a:cubicBezTo>
                    <a:cubicBezTo>
                      <a:pt x="0" y="692"/>
                      <a:pt x="0" y="692"/>
                      <a:pt x="0" y="692"/>
                    </a:cubicBezTo>
                    <a:cubicBezTo>
                      <a:pt x="0" y="692"/>
                      <a:pt x="0" y="693"/>
                      <a:pt x="0" y="693"/>
                    </a:cubicBezTo>
                    <a:cubicBezTo>
                      <a:pt x="0" y="693"/>
                      <a:pt x="0" y="693"/>
                      <a:pt x="0" y="693"/>
                    </a:cubicBezTo>
                    <a:cubicBezTo>
                      <a:pt x="0" y="693"/>
                      <a:pt x="0" y="694"/>
                      <a:pt x="0" y="694"/>
                    </a:cubicBezTo>
                    <a:cubicBezTo>
                      <a:pt x="0" y="694"/>
                      <a:pt x="0" y="694"/>
                      <a:pt x="0" y="694"/>
                    </a:cubicBezTo>
                    <a:cubicBezTo>
                      <a:pt x="0" y="694"/>
                      <a:pt x="0" y="695"/>
                      <a:pt x="0" y="695"/>
                    </a:cubicBezTo>
                    <a:cubicBezTo>
                      <a:pt x="0" y="695"/>
                      <a:pt x="0" y="695"/>
                      <a:pt x="0" y="695"/>
                    </a:cubicBezTo>
                    <a:cubicBezTo>
                      <a:pt x="0" y="696"/>
                      <a:pt x="0" y="696"/>
                      <a:pt x="0" y="696"/>
                    </a:cubicBezTo>
                    <a:cubicBezTo>
                      <a:pt x="0" y="696"/>
                      <a:pt x="0" y="696"/>
                      <a:pt x="0" y="696"/>
                    </a:cubicBezTo>
                    <a:cubicBezTo>
                      <a:pt x="0" y="697"/>
                      <a:pt x="0" y="697"/>
                      <a:pt x="0" y="697"/>
                    </a:cubicBezTo>
                    <a:cubicBezTo>
                      <a:pt x="0" y="697"/>
                      <a:pt x="0" y="697"/>
                      <a:pt x="0" y="697"/>
                    </a:cubicBezTo>
                    <a:cubicBezTo>
                      <a:pt x="0" y="698"/>
                      <a:pt x="0" y="698"/>
                      <a:pt x="0" y="698"/>
                    </a:cubicBezTo>
                    <a:cubicBezTo>
                      <a:pt x="0" y="698"/>
                      <a:pt x="0" y="698"/>
                      <a:pt x="0" y="699"/>
                    </a:cubicBezTo>
                    <a:cubicBezTo>
                      <a:pt x="0" y="699"/>
                      <a:pt x="0" y="699"/>
                      <a:pt x="0" y="699"/>
                    </a:cubicBezTo>
                    <a:cubicBezTo>
                      <a:pt x="0" y="699"/>
                      <a:pt x="0" y="699"/>
                      <a:pt x="0" y="700"/>
                    </a:cubicBezTo>
                    <a:cubicBezTo>
                      <a:pt x="0" y="700"/>
                      <a:pt x="0" y="700"/>
                      <a:pt x="0" y="700"/>
                    </a:cubicBezTo>
                    <a:cubicBezTo>
                      <a:pt x="0" y="700"/>
                      <a:pt x="0" y="700"/>
                      <a:pt x="0" y="701"/>
                    </a:cubicBezTo>
                    <a:cubicBezTo>
                      <a:pt x="0" y="701"/>
                      <a:pt x="0" y="701"/>
                      <a:pt x="0" y="701"/>
                    </a:cubicBezTo>
                    <a:cubicBezTo>
                      <a:pt x="0" y="701"/>
                      <a:pt x="0" y="701"/>
                      <a:pt x="0" y="702"/>
                    </a:cubicBezTo>
                    <a:cubicBezTo>
                      <a:pt x="0" y="702"/>
                      <a:pt x="0" y="702"/>
                      <a:pt x="0" y="702"/>
                    </a:cubicBezTo>
                    <a:cubicBezTo>
                      <a:pt x="0" y="702"/>
                      <a:pt x="0" y="703"/>
                      <a:pt x="0" y="703"/>
                    </a:cubicBezTo>
                    <a:cubicBezTo>
                      <a:pt x="0" y="703"/>
                      <a:pt x="0" y="703"/>
                      <a:pt x="0" y="703"/>
                    </a:cubicBezTo>
                    <a:cubicBezTo>
                      <a:pt x="0" y="703"/>
                      <a:pt x="0" y="704"/>
                      <a:pt x="0" y="704"/>
                    </a:cubicBezTo>
                    <a:cubicBezTo>
                      <a:pt x="0" y="704"/>
                      <a:pt x="0" y="704"/>
                      <a:pt x="0" y="704"/>
                    </a:cubicBezTo>
                    <a:cubicBezTo>
                      <a:pt x="0" y="704"/>
                      <a:pt x="0" y="705"/>
                      <a:pt x="0" y="705"/>
                    </a:cubicBezTo>
                    <a:cubicBezTo>
                      <a:pt x="0" y="705"/>
                      <a:pt x="0" y="705"/>
                      <a:pt x="0" y="705"/>
                    </a:cubicBezTo>
                    <a:cubicBezTo>
                      <a:pt x="0" y="706"/>
                      <a:pt x="0" y="706"/>
                      <a:pt x="0" y="706"/>
                    </a:cubicBezTo>
                    <a:cubicBezTo>
                      <a:pt x="0" y="706"/>
                      <a:pt x="0" y="706"/>
                      <a:pt x="0" y="706"/>
                    </a:cubicBezTo>
                    <a:cubicBezTo>
                      <a:pt x="0" y="707"/>
                      <a:pt x="0" y="707"/>
                      <a:pt x="0" y="707"/>
                    </a:cubicBezTo>
                    <a:cubicBezTo>
                      <a:pt x="0" y="707"/>
                      <a:pt x="0" y="707"/>
                      <a:pt x="0" y="707"/>
                    </a:cubicBezTo>
                    <a:cubicBezTo>
                      <a:pt x="0" y="708"/>
                      <a:pt x="0" y="708"/>
                      <a:pt x="0" y="708"/>
                    </a:cubicBezTo>
                    <a:cubicBezTo>
                      <a:pt x="0" y="708"/>
                      <a:pt x="0" y="708"/>
                      <a:pt x="0" y="709"/>
                    </a:cubicBezTo>
                    <a:cubicBezTo>
                      <a:pt x="0" y="709"/>
                      <a:pt x="0" y="709"/>
                      <a:pt x="0" y="709"/>
                    </a:cubicBezTo>
                    <a:cubicBezTo>
                      <a:pt x="0" y="709"/>
                      <a:pt x="0" y="709"/>
                      <a:pt x="0" y="710"/>
                    </a:cubicBezTo>
                    <a:cubicBezTo>
                      <a:pt x="0" y="710"/>
                      <a:pt x="0" y="710"/>
                      <a:pt x="0" y="710"/>
                    </a:cubicBezTo>
                    <a:cubicBezTo>
                      <a:pt x="0" y="710"/>
                      <a:pt x="0" y="710"/>
                      <a:pt x="0" y="711"/>
                    </a:cubicBezTo>
                    <a:cubicBezTo>
                      <a:pt x="0" y="711"/>
                      <a:pt x="0" y="711"/>
                      <a:pt x="0" y="711"/>
                    </a:cubicBezTo>
                    <a:cubicBezTo>
                      <a:pt x="0" y="711"/>
                      <a:pt x="0" y="711"/>
                      <a:pt x="0" y="712"/>
                    </a:cubicBezTo>
                    <a:cubicBezTo>
                      <a:pt x="0" y="712"/>
                      <a:pt x="0" y="712"/>
                      <a:pt x="0" y="712"/>
                    </a:cubicBezTo>
                    <a:cubicBezTo>
                      <a:pt x="0" y="712"/>
                      <a:pt x="0" y="713"/>
                      <a:pt x="0" y="713"/>
                    </a:cubicBezTo>
                    <a:cubicBezTo>
                      <a:pt x="0" y="713"/>
                      <a:pt x="0" y="713"/>
                      <a:pt x="0" y="713"/>
                    </a:cubicBezTo>
                    <a:cubicBezTo>
                      <a:pt x="0" y="713"/>
                      <a:pt x="0" y="714"/>
                      <a:pt x="0" y="714"/>
                    </a:cubicBezTo>
                    <a:cubicBezTo>
                      <a:pt x="0" y="714"/>
                      <a:pt x="0" y="714"/>
                      <a:pt x="0" y="714"/>
                    </a:cubicBezTo>
                    <a:cubicBezTo>
                      <a:pt x="0" y="714"/>
                      <a:pt x="0" y="715"/>
                      <a:pt x="0" y="715"/>
                    </a:cubicBezTo>
                    <a:cubicBezTo>
                      <a:pt x="0" y="715"/>
                      <a:pt x="0" y="715"/>
                      <a:pt x="0" y="715"/>
                    </a:cubicBezTo>
                    <a:cubicBezTo>
                      <a:pt x="0" y="716"/>
                      <a:pt x="0" y="716"/>
                      <a:pt x="0" y="716"/>
                    </a:cubicBezTo>
                    <a:cubicBezTo>
                      <a:pt x="0" y="716"/>
                      <a:pt x="0" y="716"/>
                      <a:pt x="0" y="716"/>
                    </a:cubicBezTo>
                    <a:cubicBezTo>
                      <a:pt x="0" y="717"/>
                      <a:pt x="0" y="717"/>
                      <a:pt x="0" y="717"/>
                    </a:cubicBezTo>
                    <a:cubicBezTo>
                      <a:pt x="0" y="717"/>
                      <a:pt x="0" y="717"/>
                      <a:pt x="0" y="717"/>
                    </a:cubicBezTo>
                    <a:cubicBezTo>
                      <a:pt x="0" y="718"/>
                      <a:pt x="0" y="718"/>
                      <a:pt x="0" y="718"/>
                    </a:cubicBezTo>
                    <a:cubicBezTo>
                      <a:pt x="0" y="718"/>
                      <a:pt x="0" y="718"/>
                      <a:pt x="0" y="718"/>
                    </a:cubicBezTo>
                    <a:cubicBezTo>
                      <a:pt x="0" y="719"/>
                      <a:pt x="0" y="719"/>
                      <a:pt x="0" y="719"/>
                    </a:cubicBezTo>
                    <a:cubicBezTo>
                      <a:pt x="0" y="719"/>
                      <a:pt x="0" y="719"/>
                      <a:pt x="0" y="720"/>
                    </a:cubicBezTo>
                    <a:cubicBezTo>
                      <a:pt x="0" y="720"/>
                      <a:pt x="0" y="720"/>
                      <a:pt x="0" y="720"/>
                    </a:cubicBezTo>
                    <a:cubicBezTo>
                      <a:pt x="0" y="720"/>
                      <a:pt x="0" y="720"/>
                      <a:pt x="0" y="721"/>
                    </a:cubicBezTo>
                    <a:cubicBezTo>
                      <a:pt x="0" y="721"/>
                      <a:pt x="0" y="721"/>
                      <a:pt x="0" y="721"/>
                    </a:cubicBezTo>
                    <a:cubicBezTo>
                      <a:pt x="0" y="721"/>
                      <a:pt x="0" y="721"/>
                      <a:pt x="0" y="722"/>
                    </a:cubicBezTo>
                    <a:cubicBezTo>
                      <a:pt x="0" y="722"/>
                      <a:pt x="0" y="722"/>
                      <a:pt x="0" y="722"/>
                    </a:cubicBezTo>
                    <a:cubicBezTo>
                      <a:pt x="0" y="722"/>
                      <a:pt x="0" y="723"/>
                      <a:pt x="0" y="723"/>
                    </a:cubicBezTo>
                    <a:cubicBezTo>
                      <a:pt x="0" y="723"/>
                      <a:pt x="0" y="723"/>
                      <a:pt x="0" y="723"/>
                    </a:cubicBezTo>
                    <a:cubicBezTo>
                      <a:pt x="0" y="723"/>
                      <a:pt x="0" y="724"/>
                      <a:pt x="0" y="724"/>
                    </a:cubicBezTo>
                    <a:cubicBezTo>
                      <a:pt x="0" y="724"/>
                      <a:pt x="0" y="724"/>
                      <a:pt x="0" y="724"/>
                    </a:cubicBezTo>
                    <a:cubicBezTo>
                      <a:pt x="0" y="724"/>
                      <a:pt x="0" y="725"/>
                      <a:pt x="0" y="725"/>
                    </a:cubicBezTo>
                    <a:cubicBezTo>
                      <a:pt x="0" y="725"/>
                      <a:pt x="0" y="725"/>
                      <a:pt x="0" y="725"/>
                    </a:cubicBezTo>
                    <a:cubicBezTo>
                      <a:pt x="0" y="726"/>
                      <a:pt x="0" y="726"/>
                      <a:pt x="0" y="726"/>
                    </a:cubicBezTo>
                    <a:cubicBezTo>
                      <a:pt x="0" y="726"/>
                      <a:pt x="0" y="726"/>
                      <a:pt x="0" y="726"/>
                    </a:cubicBezTo>
                    <a:cubicBezTo>
                      <a:pt x="0" y="727"/>
                      <a:pt x="0" y="727"/>
                      <a:pt x="0" y="727"/>
                    </a:cubicBezTo>
                    <a:cubicBezTo>
                      <a:pt x="0" y="727"/>
                      <a:pt x="0" y="727"/>
                      <a:pt x="0" y="727"/>
                    </a:cubicBezTo>
                    <a:cubicBezTo>
                      <a:pt x="0" y="728"/>
                      <a:pt x="0" y="728"/>
                      <a:pt x="0" y="728"/>
                    </a:cubicBezTo>
                    <a:cubicBezTo>
                      <a:pt x="0" y="728"/>
                      <a:pt x="0" y="728"/>
                      <a:pt x="0" y="728"/>
                    </a:cubicBezTo>
                    <a:cubicBezTo>
                      <a:pt x="0" y="729"/>
                      <a:pt x="0" y="729"/>
                      <a:pt x="0" y="729"/>
                    </a:cubicBezTo>
                    <a:cubicBezTo>
                      <a:pt x="0" y="729"/>
                      <a:pt x="0" y="729"/>
                      <a:pt x="0" y="730"/>
                    </a:cubicBezTo>
                    <a:cubicBezTo>
                      <a:pt x="0" y="730"/>
                      <a:pt x="0" y="730"/>
                      <a:pt x="0" y="730"/>
                    </a:cubicBezTo>
                    <a:cubicBezTo>
                      <a:pt x="0" y="730"/>
                      <a:pt x="0" y="730"/>
                      <a:pt x="0" y="731"/>
                    </a:cubicBezTo>
                    <a:cubicBezTo>
                      <a:pt x="0" y="731"/>
                      <a:pt x="0" y="731"/>
                      <a:pt x="0" y="731"/>
                    </a:cubicBezTo>
                    <a:cubicBezTo>
                      <a:pt x="0" y="731"/>
                      <a:pt x="0" y="731"/>
                      <a:pt x="0" y="732"/>
                    </a:cubicBezTo>
                    <a:cubicBezTo>
                      <a:pt x="0" y="732"/>
                      <a:pt x="0" y="732"/>
                      <a:pt x="0" y="732"/>
                    </a:cubicBezTo>
                    <a:cubicBezTo>
                      <a:pt x="0" y="732"/>
                      <a:pt x="0" y="733"/>
                      <a:pt x="0" y="733"/>
                    </a:cubicBezTo>
                    <a:cubicBezTo>
                      <a:pt x="0" y="733"/>
                      <a:pt x="0" y="733"/>
                      <a:pt x="0" y="733"/>
                    </a:cubicBezTo>
                    <a:cubicBezTo>
                      <a:pt x="0" y="733"/>
                      <a:pt x="0" y="734"/>
                      <a:pt x="0" y="734"/>
                    </a:cubicBezTo>
                    <a:cubicBezTo>
                      <a:pt x="0" y="874"/>
                      <a:pt x="92" y="1015"/>
                      <a:pt x="278" y="1122"/>
                    </a:cubicBezTo>
                    <a:cubicBezTo>
                      <a:pt x="649" y="1336"/>
                      <a:pt x="1250" y="1336"/>
                      <a:pt x="1621" y="1122"/>
                    </a:cubicBezTo>
                    <a:cubicBezTo>
                      <a:pt x="1806" y="1015"/>
                      <a:pt x="1899" y="874"/>
                      <a:pt x="1899" y="734"/>
                    </a:cubicBezTo>
                    <a:cubicBezTo>
                      <a:pt x="1899" y="734"/>
                      <a:pt x="1899" y="733"/>
                      <a:pt x="1899" y="733"/>
                    </a:cubicBezTo>
                    <a:cubicBezTo>
                      <a:pt x="1899" y="733"/>
                      <a:pt x="1899" y="733"/>
                      <a:pt x="1899" y="733"/>
                    </a:cubicBezTo>
                    <a:cubicBezTo>
                      <a:pt x="1899" y="733"/>
                      <a:pt x="1899" y="732"/>
                      <a:pt x="1899" y="732"/>
                    </a:cubicBezTo>
                    <a:cubicBezTo>
                      <a:pt x="1899" y="732"/>
                      <a:pt x="1899" y="732"/>
                      <a:pt x="1899" y="732"/>
                    </a:cubicBezTo>
                    <a:cubicBezTo>
                      <a:pt x="1899" y="731"/>
                      <a:pt x="1899" y="731"/>
                      <a:pt x="1899" y="731"/>
                    </a:cubicBezTo>
                    <a:cubicBezTo>
                      <a:pt x="1899" y="731"/>
                      <a:pt x="1899" y="731"/>
                      <a:pt x="1899" y="731"/>
                    </a:cubicBezTo>
                    <a:cubicBezTo>
                      <a:pt x="1899" y="730"/>
                      <a:pt x="1899" y="730"/>
                      <a:pt x="1899" y="730"/>
                    </a:cubicBezTo>
                    <a:cubicBezTo>
                      <a:pt x="1899" y="730"/>
                      <a:pt x="1899" y="730"/>
                      <a:pt x="1899" y="730"/>
                    </a:cubicBezTo>
                    <a:cubicBezTo>
                      <a:pt x="1899" y="729"/>
                      <a:pt x="1899" y="729"/>
                      <a:pt x="1899" y="729"/>
                    </a:cubicBezTo>
                    <a:cubicBezTo>
                      <a:pt x="1899" y="729"/>
                      <a:pt x="1899" y="729"/>
                      <a:pt x="1899" y="728"/>
                    </a:cubicBezTo>
                    <a:cubicBezTo>
                      <a:pt x="1899" y="728"/>
                      <a:pt x="1899" y="728"/>
                      <a:pt x="1899" y="728"/>
                    </a:cubicBezTo>
                    <a:cubicBezTo>
                      <a:pt x="1899" y="728"/>
                      <a:pt x="1899" y="728"/>
                      <a:pt x="1899" y="727"/>
                    </a:cubicBezTo>
                    <a:cubicBezTo>
                      <a:pt x="1899" y="727"/>
                      <a:pt x="1899" y="727"/>
                      <a:pt x="1899" y="727"/>
                    </a:cubicBezTo>
                    <a:cubicBezTo>
                      <a:pt x="1899" y="727"/>
                      <a:pt x="1899" y="727"/>
                      <a:pt x="1899" y="726"/>
                    </a:cubicBezTo>
                    <a:cubicBezTo>
                      <a:pt x="1899" y="726"/>
                      <a:pt x="1899" y="726"/>
                      <a:pt x="1899" y="726"/>
                    </a:cubicBezTo>
                    <a:cubicBezTo>
                      <a:pt x="1899" y="726"/>
                      <a:pt x="1899" y="726"/>
                      <a:pt x="1899" y="725"/>
                    </a:cubicBezTo>
                    <a:cubicBezTo>
                      <a:pt x="1899" y="725"/>
                      <a:pt x="1899" y="725"/>
                      <a:pt x="1899" y="725"/>
                    </a:cubicBezTo>
                    <a:cubicBezTo>
                      <a:pt x="1899" y="725"/>
                      <a:pt x="1899" y="724"/>
                      <a:pt x="1899" y="724"/>
                    </a:cubicBezTo>
                    <a:cubicBezTo>
                      <a:pt x="1899" y="724"/>
                      <a:pt x="1899" y="724"/>
                      <a:pt x="1899" y="724"/>
                    </a:cubicBezTo>
                    <a:cubicBezTo>
                      <a:pt x="1899" y="724"/>
                      <a:pt x="1899" y="723"/>
                      <a:pt x="1899" y="723"/>
                    </a:cubicBezTo>
                    <a:cubicBezTo>
                      <a:pt x="1899" y="723"/>
                      <a:pt x="1899" y="723"/>
                      <a:pt x="1899" y="723"/>
                    </a:cubicBezTo>
                    <a:cubicBezTo>
                      <a:pt x="1899" y="723"/>
                      <a:pt x="1899" y="722"/>
                      <a:pt x="1899" y="722"/>
                    </a:cubicBezTo>
                    <a:cubicBezTo>
                      <a:pt x="1899" y="722"/>
                      <a:pt x="1899" y="722"/>
                      <a:pt x="1899" y="722"/>
                    </a:cubicBezTo>
                    <a:cubicBezTo>
                      <a:pt x="1899" y="721"/>
                      <a:pt x="1899" y="721"/>
                      <a:pt x="1899" y="721"/>
                    </a:cubicBezTo>
                    <a:cubicBezTo>
                      <a:pt x="1899" y="721"/>
                      <a:pt x="1899" y="721"/>
                      <a:pt x="1899" y="721"/>
                    </a:cubicBezTo>
                    <a:cubicBezTo>
                      <a:pt x="1899" y="720"/>
                      <a:pt x="1899" y="720"/>
                      <a:pt x="1899" y="720"/>
                    </a:cubicBezTo>
                    <a:cubicBezTo>
                      <a:pt x="1899" y="720"/>
                      <a:pt x="1899" y="720"/>
                      <a:pt x="1899" y="720"/>
                    </a:cubicBezTo>
                    <a:cubicBezTo>
                      <a:pt x="1899" y="719"/>
                      <a:pt x="1899" y="719"/>
                      <a:pt x="1899" y="719"/>
                    </a:cubicBezTo>
                    <a:cubicBezTo>
                      <a:pt x="1899" y="719"/>
                      <a:pt x="1899" y="719"/>
                      <a:pt x="1899" y="718"/>
                    </a:cubicBezTo>
                    <a:cubicBezTo>
                      <a:pt x="1899" y="718"/>
                      <a:pt x="1899" y="718"/>
                      <a:pt x="1899" y="718"/>
                    </a:cubicBezTo>
                    <a:cubicBezTo>
                      <a:pt x="1899" y="718"/>
                      <a:pt x="1899" y="718"/>
                      <a:pt x="1899" y="717"/>
                    </a:cubicBezTo>
                    <a:cubicBezTo>
                      <a:pt x="1899" y="717"/>
                      <a:pt x="1899" y="717"/>
                      <a:pt x="1899" y="717"/>
                    </a:cubicBezTo>
                    <a:cubicBezTo>
                      <a:pt x="1899" y="717"/>
                      <a:pt x="1899" y="717"/>
                      <a:pt x="1899" y="716"/>
                    </a:cubicBezTo>
                    <a:cubicBezTo>
                      <a:pt x="1899" y="716"/>
                      <a:pt x="1899" y="716"/>
                      <a:pt x="1899" y="716"/>
                    </a:cubicBezTo>
                    <a:cubicBezTo>
                      <a:pt x="1899" y="716"/>
                      <a:pt x="1899" y="716"/>
                      <a:pt x="1899" y="715"/>
                    </a:cubicBezTo>
                    <a:cubicBezTo>
                      <a:pt x="1899" y="715"/>
                      <a:pt x="1899" y="715"/>
                      <a:pt x="1899" y="715"/>
                    </a:cubicBezTo>
                    <a:cubicBezTo>
                      <a:pt x="1899" y="715"/>
                      <a:pt x="1899" y="714"/>
                      <a:pt x="1899" y="714"/>
                    </a:cubicBezTo>
                    <a:cubicBezTo>
                      <a:pt x="1899" y="714"/>
                      <a:pt x="1899" y="714"/>
                      <a:pt x="1899" y="714"/>
                    </a:cubicBezTo>
                    <a:cubicBezTo>
                      <a:pt x="1899" y="714"/>
                      <a:pt x="1899" y="713"/>
                      <a:pt x="1899" y="713"/>
                    </a:cubicBezTo>
                    <a:cubicBezTo>
                      <a:pt x="1899" y="713"/>
                      <a:pt x="1899" y="713"/>
                      <a:pt x="1899" y="713"/>
                    </a:cubicBezTo>
                    <a:cubicBezTo>
                      <a:pt x="1899" y="713"/>
                      <a:pt x="1899" y="712"/>
                      <a:pt x="1899" y="712"/>
                    </a:cubicBezTo>
                    <a:cubicBezTo>
                      <a:pt x="1899" y="712"/>
                      <a:pt x="1899" y="712"/>
                      <a:pt x="1899" y="712"/>
                    </a:cubicBezTo>
                    <a:cubicBezTo>
                      <a:pt x="1899" y="711"/>
                      <a:pt x="1899" y="711"/>
                      <a:pt x="1899" y="711"/>
                    </a:cubicBezTo>
                    <a:cubicBezTo>
                      <a:pt x="1899" y="711"/>
                      <a:pt x="1899" y="711"/>
                      <a:pt x="1899" y="711"/>
                    </a:cubicBezTo>
                    <a:cubicBezTo>
                      <a:pt x="1899" y="710"/>
                      <a:pt x="1899" y="710"/>
                      <a:pt x="1899" y="710"/>
                    </a:cubicBezTo>
                    <a:cubicBezTo>
                      <a:pt x="1899" y="710"/>
                      <a:pt x="1899" y="710"/>
                      <a:pt x="1899" y="710"/>
                    </a:cubicBezTo>
                    <a:cubicBezTo>
                      <a:pt x="1899" y="709"/>
                      <a:pt x="1899" y="709"/>
                      <a:pt x="1899" y="709"/>
                    </a:cubicBezTo>
                    <a:cubicBezTo>
                      <a:pt x="1899" y="709"/>
                      <a:pt x="1899" y="709"/>
                      <a:pt x="1899" y="708"/>
                    </a:cubicBezTo>
                    <a:cubicBezTo>
                      <a:pt x="1899" y="708"/>
                      <a:pt x="1899" y="708"/>
                      <a:pt x="1899" y="708"/>
                    </a:cubicBezTo>
                    <a:cubicBezTo>
                      <a:pt x="1899" y="708"/>
                      <a:pt x="1899" y="708"/>
                      <a:pt x="1899" y="707"/>
                    </a:cubicBezTo>
                    <a:cubicBezTo>
                      <a:pt x="1899" y="707"/>
                      <a:pt x="1899" y="707"/>
                      <a:pt x="1899" y="707"/>
                    </a:cubicBezTo>
                    <a:cubicBezTo>
                      <a:pt x="1899" y="707"/>
                      <a:pt x="1899" y="707"/>
                      <a:pt x="1899" y="706"/>
                    </a:cubicBezTo>
                    <a:cubicBezTo>
                      <a:pt x="1899" y="706"/>
                      <a:pt x="1899" y="706"/>
                      <a:pt x="1899" y="706"/>
                    </a:cubicBezTo>
                    <a:cubicBezTo>
                      <a:pt x="1899" y="706"/>
                      <a:pt x="1899" y="706"/>
                      <a:pt x="1899" y="705"/>
                    </a:cubicBezTo>
                    <a:cubicBezTo>
                      <a:pt x="1899" y="705"/>
                      <a:pt x="1899" y="705"/>
                      <a:pt x="1899" y="705"/>
                    </a:cubicBezTo>
                    <a:cubicBezTo>
                      <a:pt x="1899" y="705"/>
                      <a:pt x="1899" y="704"/>
                      <a:pt x="1899" y="704"/>
                    </a:cubicBezTo>
                    <a:cubicBezTo>
                      <a:pt x="1899" y="704"/>
                      <a:pt x="1899" y="704"/>
                      <a:pt x="1899" y="704"/>
                    </a:cubicBezTo>
                    <a:cubicBezTo>
                      <a:pt x="1899" y="704"/>
                      <a:pt x="1899" y="703"/>
                      <a:pt x="1899" y="703"/>
                    </a:cubicBezTo>
                    <a:cubicBezTo>
                      <a:pt x="1899" y="703"/>
                      <a:pt x="1899" y="703"/>
                      <a:pt x="1899" y="703"/>
                    </a:cubicBezTo>
                    <a:cubicBezTo>
                      <a:pt x="1899" y="703"/>
                      <a:pt x="1899" y="702"/>
                      <a:pt x="1899" y="702"/>
                    </a:cubicBezTo>
                    <a:cubicBezTo>
                      <a:pt x="1899" y="702"/>
                      <a:pt x="1899" y="702"/>
                      <a:pt x="1899" y="702"/>
                    </a:cubicBezTo>
                    <a:cubicBezTo>
                      <a:pt x="1899" y="701"/>
                      <a:pt x="1899" y="701"/>
                      <a:pt x="1899" y="701"/>
                    </a:cubicBezTo>
                    <a:cubicBezTo>
                      <a:pt x="1899" y="701"/>
                      <a:pt x="1899" y="701"/>
                      <a:pt x="1899" y="701"/>
                    </a:cubicBezTo>
                    <a:cubicBezTo>
                      <a:pt x="1899" y="700"/>
                      <a:pt x="1899" y="700"/>
                      <a:pt x="1899" y="700"/>
                    </a:cubicBezTo>
                    <a:cubicBezTo>
                      <a:pt x="1899" y="700"/>
                      <a:pt x="1899" y="700"/>
                      <a:pt x="1899" y="700"/>
                    </a:cubicBezTo>
                    <a:cubicBezTo>
                      <a:pt x="1899" y="699"/>
                      <a:pt x="1899" y="699"/>
                      <a:pt x="1899" y="699"/>
                    </a:cubicBezTo>
                    <a:cubicBezTo>
                      <a:pt x="1899" y="699"/>
                      <a:pt x="1899" y="699"/>
                      <a:pt x="1899" y="699"/>
                    </a:cubicBezTo>
                    <a:cubicBezTo>
                      <a:pt x="1899" y="698"/>
                      <a:pt x="1899" y="698"/>
                      <a:pt x="1899" y="698"/>
                    </a:cubicBezTo>
                    <a:cubicBezTo>
                      <a:pt x="1899" y="698"/>
                      <a:pt x="1899" y="698"/>
                      <a:pt x="1899" y="697"/>
                    </a:cubicBezTo>
                    <a:cubicBezTo>
                      <a:pt x="1899" y="697"/>
                      <a:pt x="1899" y="697"/>
                      <a:pt x="1899" y="697"/>
                    </a:cubicBezTo>
                    <a:cubicBezTo>
                      <a:pt x="1899" y="697"/>
                      <a:pt x="1899" y="697"/>
                      <a:pt x="1899" y="696"/>
                    </a:cubicBezTo>
                    <a:cubicBezTo>
                      <a:pt x="1899" y="696"/>
                      <a:pt x="1899" y="696"/>
                      <a:pt x="1899" y="696"/>
                    </a:cubicBezTo>
                    <a:cubicBezTo>
                      <a:pt x="1899" y="696"/>
                      <a:pt x="1899" y="696"/>
                      <a:pt x="1899" y="695"/>
                    </a:cubicBezTo>
                    <a:cubicBezTo>
                      <a:pt x="1899" y="695"/>
                      <a:pt x="1899" y="695"/>
                      <a:pt x="1899" y="695"/>
                    </a:cubicBezTo>
                    <a:cubicBezTo>
                      <a:pt x="1899" y="695"/>
                      <a:pt x="1899" y="694"/>
                      <a:pt x="1899" y="694"/>
                    </a:cubicBezTo>
                    <a:cubicBezTo>
                      <a:pt x="1899" y="694"/>
                      <a:pt x="1899" y="694"/>
                      <a:pt x="1899" y="694"/>
                    </a:cubicBezTo>
                    <a:cubicBezTo>
                      <a:pt x="1899" y="694"/>
                      <a:pt x="1899" y="693"/>
                      <a:pt x="1899" y="693"/>
                    </a:cubicBezTo>
                    <a:cubicBezTo>
                      <a:pt x="1899" y="693"/>
                      <a:pt x="1899" y="693"/>
                      <a:pt x="1899" y="693"/>
                    </a:cubicBezTo>
                    <a:cubicBezTo>
                      <a:pt x="1899" y="693"/>
                      <a:pt x="1899" y="692"/>
                      <a:pt x="1899" y="692"/>
                    </a:cubicBezTo>
                    <a:cubicBezTo>
                      <a:pt x="1899" y="692"/>
                      <a:pt x="1899" y="692"/>
                      <a:pt x="1899" y="692"/>
                    </a:cubicBezTo>
                    <a:cubicBezTo>
                      <a:pt x="1899" y="691"/>
                      <a:pt x="1899" y="691"/>
                      <a:pt x="1899" y="691"/>
                    </a:cubicBezTo>
                    <a:cubicBezTo>
                      <a:pt x="1899" y="691"/>
                      <a:pt x="1899" y="691"/>
                      <a:pt x="1899" y="691"/>
                    </a:cubicBezTo>
                    <a:cubicBezTo>
                      <a:pt x="1899" y="690"/>
                      <a:pt x="1899" y="690"/>
                      <a:pt x="1899" y="690"/>
                    </a:cubicBezTo>
                    <a:cubicBezTo>
                      <a:pt x="1899" y="690"/>
                      <a:pt x="1899" y="690"/>
                      <a:pt x="1899" y="690"/>
                    </a:cubicBezTo>
                    <a:cubicBezTo>
                      <a:pt x="1899" y="689"/>
                      <a:pt x="1899" y="689"/>
                      <a:pt x="1899" y="689"/>
                    </a:cubicBezTo>
                    <a:cubicBezTo>
                      <a:pt x="1899" y="689"/>
                      <a:pt x="1899" y="689"/>
                      <a:pt x="1899" y="689"/>
                    </a:cubicBezTo>
                    <a:cubicBezTo>
                      <a:pt x="1899" y="688"/>
                      <a:pt x="1899" y="688"/>
                      <a:pt x="1899" y="688"/>
                    </a:cubicBezTo>
                    <a:cubicBezTo>
                      <a:pt x="1899" y="688"/>
                      <a:pt x="1899" y="688"/>
                      <a:pt x="1899" y="687"/>
                    </a:cubicBezTo>
                    <a:cubicBezTo>
                      <a:pt x="1899" y="687"/>
                      <a:pt x="1899" y="687"/>
                      <a:pt x="1899" y="687"/>
                    </a:cubicBezTo>
                    <a:cubicBezTo>
                      <a:pt x="1899" y="687"/>
                      <a:pt x="1899" y="687"/>
                      <a:pt x="1899" y="686"/>
                    </a:cubicBezTo>
                    <a:cubicBezTo>
                      <a:pt x="1899" y="686"/>
                      <a:pt x="1899" y="686"/>
                      <a:pt x="1899" y="686"/>
                    </a:cubicBezTo>
                    <a:cubicBezTo>
                      <a:pt x="1899" y="686"/>
                      <a:pt x="1899" y="686"/>
                      <a:pt x="1899" y="685"/>
                    </a:cubicBezTo>
                    <a:cubicBezTo>
                      <a:pt x="1899" y="685"/>
                      <a:pt x="1899" y="685"/>
                      <a:pt x="1899" y="685"/>
                    </a:cubicBezTo>
                    <a:cubicBezTo>
                      <a:pt x="1899" y="685"/>
                      <a:pt x="1899" y="684"/>
                      <a:pt x="1899" y="684"/>
                    </a:cubicBezTo>
                    <a:cubicBezTo>
                      <a:pt x="1899" y="684"/>
                      <a:pt x="1899" y="684"/>
                      <a:pt x="1899" y="684"/>
                    </a:cubicBezTo>
                    <a:cubicBezTo>
                      <a:pt x="1899" y="684"/>
                      <a:pt x="1899" y="683"/>
                      <a:pt x="1899" y="683"/>
                    </a:cubicBezTo>
                    <a:cubicBezTo>
                      <a:pt x="1899" y="683"/>
                      <a:pt x="1899" y="683"/>
                      <a:pt x="1899" y="683"/>
                    </a:cubicBezTo>
                    <a:cubicBezTo>
                      <a:pt x="1899" y="683"/>
                      <a:pt x="1899" y="682"/>
                      <a:pt x="1899" y="682"/>
                    </a:cubicBezTo>
                    <a:cubicBezTo>
                      <a:pt x="1899" y="682"/>
                      <a:pt x="1899" y="682"/>
                      <a:pt x="1899" y="682"/>
                    </a:cubicBezTo>
                    <a:cubicBezTo>
                      <a:pt x="1899" y="682"/>
                      <a:pt x="1899" y="681"/>
                      <a:pt x="1899" y="681"/>
                    </a:cubicBezTo>
                    <a:cubicBezTo>
                      <a:pt x="1899" y="681"/>
                      <a:pt x="1899" y="681"/>
                      <a:pt x="1899" y="681"/>
                    </a:cubicBezTo>
                    <a:cubicBezTo>
                      <a:pt x="1899" y="680"/>
                      <a:pt x="1899" y="680"/>
                      <a:pt x="1899" y="680"/>
                    </a:cubicBezTo>
                    <a:cubicBezTo>
                      <a:pt x="1899" y="680"/>
                      <a:pt x="1899" y="680"/>
                      <a:pt x="1899" y="680"/>
                    </a:cubicBezTo>
                    <a:cubicBezTo>
                      <a:pt x="1899" y="679"/>
                      <a:pt x="1899" y="679"/>
                      <a:pt x="1899" y="679"/>
                    </a:cubicBezTo>
                    <a:cubicBezTo>
                      <a:pt x="1899" y="679"/>
                      <a:pt x="1899" y="679"/>
                      <a:pt x="1899" y="679"/>
                    </a:cubicBezTo>
                    <a:cubicBezTo>
                      <a:pt x="1899" y="678"/>
                      <a:pt x="1899" y="678"/>
                      <a:pt x="1899" y="678"/>
                    </a:cubicBezTo>
                    <a:cubicBezTo>
                      <a:pt x="1899" y="678"/>
                      <a:pt x="1899" y="678"/>
                      <a:pt x="1899" y="677"/>
                    </a:cubicBezTo>
                    <a:cubicBezTo>
                      <a:pt x="1899" y="677"/>
                      <a:pt x="1899" y="677"/>
                      <a:pt x="1899" y="677"/>
                    </a:cubicBezTo>
                    <a:cubicBezTo>
                      <a:pt x="1899" y="677"/>
                      <a:pt x="1899" y="677"/>
                      <a:pt x="1899" y="676"/>
                    </a:cubicBezTo>
                    <a:cubicBezTo>
                      <a:pt x="1899" y="676"/>
                      <a:pt x="1899" y="676"/>
                      <a:pt x="1899" y="676"/>
                    </a:cubicBezTo>
                    <a:cubicBezTo>
                      <a:pt x="1899" y="676"/>
                      <a:pt x="1899" y="676"/>
                      <a:pt x="1899" y="675"/>
                    </a:cubicBezTo>
                    <a:cubicBezTo>
                      <a:pt x="1899" y="675"/>
                      <a:pt x="1899" y="675"/>
                      <a:pt x="1899" y="675"/>
                    </a:cubicBezTo>
                    <a:cubicBezTo>
                      <a:pt x="1899" y="675"/>
                      <a:pt x="1899" y="674"/>
                      <a:pt x="1899" y="674"/>
                    </a:cubicBezTo>
                    <a:cubicBezTo>
                      <a:pt x="1899" y="674"/>
                      <a:pt x="1899" y="674"/>
                      <a:pt x="1899" y="674"/>
                    </a:cubicBezTo>
                    <a:cubicBezTo>
                      <a:pt x="1899" y="674"/>
                      <a:pt x="1899" y="673"/>
                      <a:pt x="1899" y="673"/>
                    </a:cubicBezTo>
                    <a:cubicBezTo>
                      <a:pt x="1899" y="673"/>
                      <a:pt x="1899" y="673"/>
                      <a:pt x="1899" y="673"/>
                    </a:cubicBezTo>
                    <a:cubicBezTo>
                      <a:pt x="1899" y="673"/>
                      <a:pt x="1899" y="672"/>
                      <a:pt x="1899" y="672"/>
                    </a:cubicBezTo>
                    <a:cubicBezTo>
                      <a:pt x="1899" y="672"/>
                      <a:pt x="1899" y="672"/>
                      <a:pt x="1899" y="672"/>
                    </a:cubicBezTo>
                    <a:cubicBezTo>
                      <a:pt x="1899" y="672"/>
                      <a:pt x="1899" y="671"/>
                      <a:pt x="1899" y="671"/>
                    </a:cubicBezTo>
                    <a:cubicBezTo>
                      <a:pt x="1899" y="671"/>
                      <a:pt x="1899" y="671"/>
                      <a:pt x="1899" y="671"/>
                    </a:cubicBezTo>
                    <a:cubicBezTo>
                      <a:pt x="1899" y="670"/>
                      <a:pt x="1899" y="670"/>
                      <a:pt x="1899" y="670"/>
                    </a:cubicBezTo>
                    <a:cubicBezTo>
                      <a:pt x="1899" y="670"/>
                      <a:pt x="1899" y="670"/>
                      <a:pt x="1899" y="670"/>
                    </a:cubicBezTo>
                    <a:cubicBezTo>
                      <a:pt x="1899" y="669"/>
                      <a:pt x="1899" y="669"/>
                      <a:pt x="1899" y="669"/>
                    </a:cubicBezTo>
                    <a:cubicBezTo>
                      <a:pt x="1899" y="669"/>
                      <a:pt x="1899" y="669"/>
                      <a:pt x="1899" y="669"/>
                    </a:cubicBezTo>
                    <a:cubicBezTo>
                      <a:pt x="1899" y="668"/>
                      <a:pt x="1899" y="668"/>
                      <a:pt x="1899" y="668"/>
                    </a:cubicBezTo>
                    <a:cubicBezTo>
                      <a:pt x="1899" y="668"/>
                      <a:pt x="1899" y="668"/>
                      <a:pt x="1899" y="667"/>
                    </a:cubicBezTo>
                    <a:cubicBezTo>
                      <a:pt x="1899" y="667"/>
                      <a:pt x="1899" y="667"/>
                      <a:pt x="1899" y="667"/>
                    </a:cubicBezTo>
                    <a:cubicBezTo>
                      <a:pt x="1899" y="667"/>
                      <a:pt x="1899" y="667"/>
                      <a:pt x="1899" y="666"/>
                    </a:cubicBezTo>
                    <a:cubicBezTo>
                      <a:pt x="1899" y="666"/>
                      <a:pt x="1899" y="666"/>
                      <a:pt x="1899" y="666"/>
                    </a:cubicBezTo>
                    <a:cubicBezTo>
                      <a:pt x="1899" y="666"/>
                      <a:pt x="1899" y="666"/>
                      <a:pt x="1899" y="665"/>
                    </a:cubicBezTo>
                    <a:cubicBezTo>
                      <a:pt x="1899" y="665"/>
                      <a:pt x="1899" y="665"/>
                      <a:pt x="1899" y="665"/>
                    </a:cubicBezTo>
                    <a:cubicBezTo>
                      <a:pt x="1899" y="665"/>
                      <a:pt x="1899" y="664"/>
                      <a:pt x="1899" y="664"/>
                    </a:cubicBezTo>
                    <a:cubicBezTo>
                      <a:pt x="1899" y="664"/>
                      <a:pt x="1899" y="664"/>
                      <a:pt x="1899" y="664"/>
                    </a:cubicBezTo>
                    <a:cubicBezTo>
                      <a:pt x="1899" y="664"/>
                      <a:pt x="1899" y="663"/>
                      <a:pt x="1899" y="663"/>
                    </a:cubicBezTo>
                    <a:cubicBezTo>
                      <a:pt x="1899" y="663"/>
                      <a:pt x="1899" y="663"/>
                      <a:pt x="1899" y="663"/>
                    </a:cubicBezTo>
                    <a:cubicBezTo>
                      <a:pt x="1899" y="663"/>
                      <a:pt x="1899" y="662"/>
                      <a:pt x="1899" y="662"/>
                    </a:cubicBezTo>
                    <a:cubicBezTo>
                      <a:pt x="1899" y="662"/>
                      <a:pt x="1899" y="662"/>
                      <a:pt x="1899" y="662"/>
                    </a:cubicBezTo>
                    <a:cubicBezTo>
                      <a:pt x="1899" y="662"/>
                      <a:pt x="1899" y="661"/>
                      <a:pt x="1899" y="661"/>
                    </a:cubicBezTo>
                    <a:cubicBezTo>
                      <a:pt x="1899" y="661"/>
                      <a:pt x="1899" y="661"/>
                      <a:pt x="1899" y="661"/>
                    </a:cubicBezTo>
                    <a:cubicBezTo>
                      <a:pt x="1899" y="660"/>
                      <a:pt x="1899" y="660"/>
                      <a:pt x="1899" y="660"/>
                    </a:cubicBezTo>
                    <a:cubicBezTo>
                      <a:pt x="1899" y="660"/>
                      <a:pt x="1899" y="660"/>
                      <a:pt x="1899" y="660"/>
                    </a:cubicBezTo>
                    <a:cubicBezTo>
                      <a:pt x="1899" y="659"/>
                      <a:pt x="1899" y="659"/>
                      <a:pt x="1899" y="659"/>
                    </a:cubicBezTo>
                    <a:cubicBezTo>
                      <a:pt x="1899" y="659"/>
                      <a:pt x="1899" y="659"/>
                      <a:pt x="1899" y="659"/>
                    </a:cubicBezTo>
                    <a:cubicBezTo>
                      <a:pt x="1899" y="658"/>
                      <a:pt x="1899" y="658"/>
                      <a:pt x="1899" y="658"/>
                    </a:cubicBezTo>
                    <a:cubicBezTo>
                      <a:pt x="1899" y="658"/>
                      <a:pt x="1899" y="658"/>
                      <a:pt x="1899" y="657"/>
                    </a:cubicBezTo>
                    <a:cubicBezTo>
                      <a:pt x="1899" y="657"/>
                      <a:pt x="1899" y="657"/>
                      <a:pt x="1899" y="657"/>
                    </a:cubicBezTo>
                    <a:cubicBezTo>
                      <a:pt x="1899" y="657"/>
                      <a:pt x="1899" y="657"/>
                      <a:pt x="1899" y="656"/>
                    </a:cubicBezTo>
                    <a:cubicBezTo>
                      <a:pt x="1899" y="656"/>
                      <a:pt x="1899" y="656"/>
                      <a:pt x="1899" y="656"/>
                    </a:cubicBezTo>
                    <a:cubicBezTo>
                      <a:pt x="1899" y="656"/>
                      <a:pt x="1899" y="656"/>
                      <a:pt x="1899" y="655"/>
                    </a:cubicBezTo>
                    <a:cubicBezTo>
                      <a:pt x="1899" y="655"/>
                      <a:pt x="1899" y="655"/>
                      <a:pt x="1899" y="655"/>
                    </a:cubicBezTo>
                    <a:cubicBezTo>
                      <a:pt x="1899" y="655"/>
                      <a:pt x="1899" y="654"/>
                      <a:pt x="1899" y="654"/>
                    </a:cubicBezTo>
                    <a:cubicBezTo>
                      <a:pt x="1899" y="654"/>
                      <a:pt x="1899" y="654"/>
                      <a:pt x="1899" y="654"/>
                    </a:cubicBezTo>
                    <a:cubicBezTo>
                      <a:pt x="1899" y="654"/>
                      <a:pt x="1899" y="653"/>
                      <a:pt x="1899" y="653"/>
                    </a:cubicBezTo>
                    <a:cubicBezTo>
                      <a:pt x="1899" y="653"/>
                      <a:pt x="1899" y="653"/>
                      <a:pt x="1899" y="653"/>
                    </a:cubicBezTo>
                    <a:cubicBezTo>
                      <a:pt x="1899" y="653"/>
                      <a:pt x="1899" y="652"/>
                      <a:pt x="1899" y="652"/>
                    </a:cubicBezTo>
                    <a:cubicBezTo>
                      <a:pt x="1899" y="652"/>
                      <a:pt x="1899" y="652"/>
                      <a:pt x="1899" y="652"/>
                    </a:cubicBezTo>
                    <a:cubicBezTo>
                      <a:pt x="1899" y="652"/>
                      <a:pt x="1899" y="651"/>
                      <a:pt x="1899" y="651"/>
                    </a:cubicBezTo>
                    <a:cubicBezTo>
                      <a:pt x="1899" y="651"/>
                      <a:pt x="1899" y="651"/>
                      <a:pt x="1899" y="651"/>
                    </a:cubicBezTo>
                    <a:cubicBezTo>
                      <a:pt x="1899" y="650"/>
                      <a:pt x="1899" y="650"/>
                      <a:pt x="1899" y="650"/>
                    </a:cubicBezTo>
                    <a:cubicBezTo>
                      <a:pt x="1899" y="650"/>
                      <a:pt x="1899" y="650"/>
                      <a:pt x="1899" y="650"/>
                    </a:cubicBezTo>
                    <a:cubicBezTo>
                      <a:pt x="1899" y="649"/>
                      <a:pt x="1899" y="649"/>
                      <a:pt x="1899" y="649"/>
                    </a:cubicBezTo>
                    <a:cubicBezTo>
                      <a:pt x="1899" y="649"/>
                      <a:pt x="1899" y="649"/>
                      <a:pt x="1899" y="649"/>
                    </a:cubicBezTo>
                    <a:cubicBezTo>
                      <a:pt x="1899" y="648"/>
                      <a:pt x="1899" y="648"/>
                      <a:pt x="1899" y="648"/>
                    </a:cubicBezTo>
                    <a:cubicBezTo>
                      <a:pt x="1899" y="648"/>
                      <a:pt x="1899" y="648"/>
                      <a:pt x="1899" y="647"/>
                    </a:cubicBezTo>
                    <a:cubicBezTo>
                      <a:pt x="1899" y="647"/>
                      <a:pt x="1899" y="647"/>
                      <a:pt x="1899" y="647"/>
                    </a:cubicBezTo>
                    <a:cubicBezTo>
                      <a:pt x="1899" y="647"/>
                      <a:pt x="1899" y="647"/>
                      <a:pt x="1899" y="646"/>
                    </a:cubicBezTo>
                    <a:cubicBezTo>
                      <a:pt x="1899" y="646"/>
                      <a:pt x="1899" y="646"/>
                      <a:pt x="1899" y="646"/>
                    </a:cubicBezTo>
                    <a:cubicBezTo>
                      <a:pt x="1899" y="646"/>
                      <a:pt x="1899" y="646"/>
                      <a:pt x="1899" y="645"/>
                    </a:cubicBezTo>
                    <a:cubicBezTo>
                      <a:pt x="1899" y="645"/>
                      <a:pt x="1899" y="645"/>
                      <a:pt x="1899" y="645"/>
                    </a:cubicBezTo>
                    <a:cubicBezTo>
                      <a:pt x="1899" y="645"/>
                      <a:pt x="1899" y="645"/>
                      <a:pt x="1899" y="644"/>
                    </a:cubicBezTo>
                    <a:cubicBezTo>
                      <a:pt x="1899" y="644"/>
                      <a:pt x="1899" y="644"/>
                      <a:pt x="1899" y="644"/>
                    </a:cubicBezTo>
                    <a:cubicBezTo>
                      <a:pt x="1899" y="644"/>
                      <a:pt x="1899" y="643"/>
                      <a:pt x="1899" y="643"/>
                    </a:cubicBezTo>
                    <a:cubicBezTo>
                      <a:pt x="1899" y="643"/>
                      <a:pt x="1899" y="643"/>
                      <a:pt x="1899" y="643"/>
                    </a:cubicBezTo>
                    <a:cubicBezTo>
                      <a:pt x="1899" y="643"/>
                      <a:pt x="1899" y="642"/>
                      <a:pt x="1899" y="642"/>
                    </a:cubicBezTo>
                    <a:cubicBezTo>
                      <a:pt x="1899" y="642"/>
                      <a:pt x="1899" y="642"/>
                      <a:pt x="1899" y="642"/>
                    </a:cubicBezTo>
                    <a:cubicBezTo>
                      <a:pt x="1899" y="642"/>
                      <a:pt x="1899" y="641"/>
                      <a:pt x="1899" y="641"/>
                    </a:cubicBezTo>
                    <a:cubicBezTo>
                      <a:pt x="1899" y="641"/>
                      <a:pt x="1899" y="641"/>
                      <a:pt x="1899" y="641"/>
                    </a:cubicBezTo>
                    <a:cubicBezTo>
                      <a:pt x="1899" y="640"/>
                      <a:pt x="1899" y="640"/>
                      <a:pt x="1899" y="640"/>
                    </a:cubicBezTo>
                    <a:cubicBezTo>
                      <a:pt x="1899" y="640"/>
                      <a:pt x="1899" y="640"/>
                      <a:pt x="1899" y="640"/>
                    </a:cubicBezTo>
                    <a:cubicBezTo>
                      <a:pt x="1899" y="639"/>
                      <a:pt x="1899" y="639"/>
                      <a:pt x="1899" y="639"/>
                    </a:cubicBezTo>
                    <a:cubicBezTo>
                      <a:pt x="1899" y="639"/>
                      <a:pt x="1899" y="639"/>
                      <a:pt x="1899" y="639"/>
                    </a:cubicBezTo>
                    <a:cubicBezTo>
                      <a:pt x="1899" y="638"/>
                      <a:pt x="1899" y="638"/>
                      <a:pt x="1899" y="638"/>
                    </a:cubicBezTo>
                    <a:cubicBezTo>
                      <a:pt x="1899" y="638"/>
                      <a:pt x="1899" y="638"/>
                      <a:pt x="1899" y="638"/>
                    </a:cubicBezTo>
                    <a:cubicBezTo>
                      <a:pt x="1899" y="637"/>
                      <a:pt x="1899" y="637"/>
                      <a:pt x="1899" y="637"/>
                    </a:cubicBezTo>
                    <a:cubicBezTo>
                      <a:pt x="1899" y="637"/>
                      <a:pt x="1899" y="637"/>
                      <a:pt x="1899" y="636"/>
                    </a:cubicBezTo>
                    <a:cubicBezTo>
                      <a:pt x="1899" y="636"/>
                      <a:pt x="1899" y="636"/>
                      <a:pt x="1899" y="636"/>
                    </a:cubicBezTo>
                    <a:cubicBezTo>
                      <a:pt x="1899" y="636"/>
                      <a:pt x="1899" y="636"/>
                      <a:pt x="1899" y="635"/>
                    </a:cubicBezTo>
                    <a:cubicBezTo>
                      <a:pt x="1899" y="635"/>
                      <a:pt x="1899" y="635"/>
                      <a:pt x="1899" y="635"/>
                    </a:cubicBezTo>
                    <a:cubicBezTo>
                      <a:pt x="1899" y="635"/>
                      <a:pt x="1899" y="635"/>
                      <a:pt x="1899" y="634"/>
                    </a:cubicBezTo>
                    <a:cubicBezTo>
                      <a:pt x="1899" y="634"/>
                      <a:pt x="1899" y="634"/>
                      <a:pt x="1899" y="634"/>
                    </a:cubicBezTo>
                    <a:cubicBezTo>
                      <a:pt x="1899" y="634"/>
                      <a:pt x="1899" y="633"/>
                      <a:pt x="1899" y="633"/>
                    </a:cubicBezTo>
                    <a:cubicBezTo>
                      <a:pt x="1899" y="633"/>
                      <a:pt x="1899" y="633"/>
                      <a:pt x="1899" y="633"/>
                    </a:cubicBezTo>
                    <a:cubicBezTo>
                      <a:pt x="1899" y="633"/>
                      <a:pt x="1899" y="632"/>
                      <a:pt x="1899" y="632"/>
                    </a:cubicBezTo>
                    <a:cubicBezTo>
                      <a:pt x="1899" y="632"/>
                      <a:pt x="1899" y="632"/>
                      <a:pt x="1899" y="632"/>
                    </a:cubicBezTo>
                    <a:cubicBezTo>
                      <a:pt x="1899" y="632"/>
                      <a:pt x="1899" y="631"/>
                      <a:pt x="1899" y="631"/>
                    </a:cubicBezTo>
                    <a:cubicBezTo>
                      <a:pt x="1899" y="631"/>
                      <a:pt x="1899" y="631"/>
                      <a:pt x="1899" y="631"/>
                    </a:cubicBezTo>
                    <a:cubicBezTo>
                      <a:pt x="1899" y="631"/>
                      <a:pt x="1899" y="630"/>
                      <a:pt x="1899" y="630"/>
                    </a:cubicBezTo>
                    <a:cubicBezTo>
                      <a:pt x="1899" y="630"/>
                      <a:pt x="1899" y="630"/>
                      <a:pt x="1899" y="630"/>
                    </a:cubicBezTo>
                    <a:cubicBezTo>
                      <a:pt x="1899" y="629"/>
                      <a:pt x="1899" y="629"/>
                      <a:pt x="1899" y="629"/>
                    </a:cubicBezTo>
                    <a:cubicBezTo>
                      <a:pt x="1899" y="629"/>
                      <a:pt x="1899" y="629"/>
                      <a:pt x="1899" y="629"/>
                    </a:cubicBezTo>
                    <a:cubicBezTo>
                      <a:pt x="1899" y="628"/>
                      <a:pt x="1899" y="628"/>
                      <a:pt x="1899" y="628"/>
                    </a:cubicBezTo>
                    <a:cubicBezTo>
                      <a:pt x="1899" y="628"/>
                      <a:pt x="1899" y="628"/>
                      <a:pt x="1899" y="628"/>
                    </a:cubicBezTo>
                    <a:cubicBezTo>
                      <a:pt x="1899" y="627"/>
                      <a:pt x="1899" y="627"/>
                      <a:pt x="1899" y="627"/>
                    </a:cubicBezTo>
                    <a:cubicBezTo>
                      <a:pt x="1899" y="627"/>
                      <a:pt x="1899" y="627"/>
                      <a:pt x="1899" y="626"/>
                    </a:cubicBezTo>
                    <a:cubicBezTo>
                      <a:pt x="1899" y="626"/>
                      <a:pt x="1899" y="626"/>
                      <a:pt x="1899" y="626"/>
                    </a:cubicBezTo>
                    <a:cubicBezTo>
                      <a:pt x="1899" y="626"/>
                      <a:pt x="1899" y="626"/>
                      <a:pt x="1899" y="625"/>
                    </a:cubicBezTo>
                    <a:cubicBezTo>
                      <a:pt x="1899" y="625"/>
                      <a:pt x="1899" y="625"/>
                      <a:pt x="1899" y="625"/>
                    </a:cubicBezTo>
                    <a:cubicBezTo>
                      <a:pt x="1899" y="625"/>
                      <a:pt x="1899" y="625"/>
                      <a:pt x="1899" y="624"/>
                    </a:cubicBezTo>
                    <a:cubicBezTo>
                      <a:pt x="1899" y="624"/>
                      <a:pt x="1899" y="624"/>
                      <a:pt x="1899" y="624"/>
                    </a:cubicBezTo>
                    <a:cubicBezTo>
                      <a:pt x="1899" y="624"/>
                      <a:pt x="1899" y="623"/>
                      <a:pt x="1899" y="623"/>
                    </a:cubicBezTo>
                    <a:cubicBezTo>
                      <a:pt x="1899" y="623"/>
                      <a:pt x="1899" y="623"/>
                      <a:pt x="1899" y="623"/>
                    </a:cubicBezTo>
                    <a:cubicBezTo>
                      <a:pt x="1899" y="623"/>
                      <a:pt x="1899" y="622"/>
                      <a:pt x="1899" y="622"/>
                    </a:cubicBezTo>
                    <a:cubicBezTo>
                      <a:pt x="1899" y="622"/>
                      <a:pt x="1899" y="622"/>
                      <a:pt x="1899" y="622"/>
                    </a:cubicBezTo>
                    <a:cubicBezTo>
                      <a:pt x="1899" y="622"/>
                      <a:pt x="1899" y="621"/>
                      <a:pt x="1899" y="621"/>
                    </a:cubicBezTo>
                    <a:cubicBezTo>
                      <a:pt x="1899" y="621"/>
                      <a:pt x="1899" y="621"/>
                      <a:pt x="1899" y="621"/>
                    </a:cubicBezTo>
                    <a:cubicBezTo>
                      <a:pt x="1899" y="620"/>
                      <a:pt x="1899" y="620"/>
                      <a:pt x="1899" y="620"/>
                    </a:cubicBezTo>
                    <a:cubicBezTo>
                      <a:pt x="1899" y="620"/>
                      <a:pt x="1899" y="620"/>
                      <a:pt x="1899" y="620"/>
                    </a:cubicBezTo>
                    <a:cubicBezTo>
                      <a:pt x="1899" y="619"/>
                      <a:pt x="1899" y="619"/>
                      <a:pt x="1899" y="619"/>
                    </a:cubicBezTo>
                    <a:cubicBezTo>
                      <a:pt x="1899" y="619"/>
                      <a:pt x="1899" y="619"/>
                      <a:pt x="1899" y="619"/>
                    </a:cubicBezTo>
                    <a:cubicBezTo>
                      <a:pt x="1899" y="618"/>
                      <a:pt x="1899" y="618"/>
                      <a:pt x="1899" y="618"/>
                    </a:cubicBezTo>
                    <a:cubicBezTo>
                      <a:pt x="1899" y="618"/>
                      <a:pt x="1899" y="618"/>
                      <a:pt x="1899" y="618"/>
                    </a:cubicBezTo>
                    <a:cubicBezTo>
                      <a:pt x="1899" y="617"/>
                      <a:pt x="1899" y="617"/>
                      <a:pt x="1899" y="617"/>
                    </a:cubicBezTo>
                    <a:close/>
                  </a:path>
                </a:pathLst>
              </a:custGeom>
              <a:solidFill>
                <a:srgbClr val="B0A88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328" name="ï$ḷïďè">
                <a:extLst>
                  <a:ext uri="{FF2B5EF4-FFF2-40B4-BE49-F238E27FC236}">
                    <a16:creationId xmlns:a16="http://schemas.microsoft.com/office/drawing/2014/main" id="{F06851C3-C505-4A94-B706-644E51562AFB}"/>
                  </a:ext>
                </a:extLst>
              </p:cNvPr>
              <p:cNvSpPr/>
              <p:nvPr userDrawn="1"/>
            </p:nvSpPr>
            <p:spPr bwMode="auto">
              <a:xfrm>
                <a:off x="2130" y="2642"/>
                <a:ext cx="0" cy="2"/>
              </a:xfrm>
              <a:custGeom>
                <a:avLst/>
                <a:gdLst>
                  <a:gd name="T0" fmla="*/ 1 h 1"/>
                  <a:gd name="T1" fmla="*/ 0 h 1"/>
                  <a:gd name="T2" fmla="*/ 0 h 1"/>
                  <a:gd name="T3" fmla="*/ 0 h 1"/>
                  <a:gd name="T4" fmla="*/ 0 h 1"/>
                  <a:gd name="T5" fmla="*/ 1 h 1"/>
                  <a:gd name="T6" fmla="*/ 1 h 1"/>
                  <a:gd name="T7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  <a:cxn ang="0">
                    <a:pos x="0" y="T6"/>
                  </a:cxn>
                  <a:cxn ang="0">
                    <a:pos x="0" y="T7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1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9C947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329" name="íṩlïḑè">
                <a:extLst>
                  <a:ext uri="{FF2B5EF4-FFF2-40B4-BE49-F238E27FC236}">
                    <a16:creationId xmlns:a16="http://schemas.microsoft.com/office/drawing/2014/main" id="{8EED32BD-D7ED-469F-9E44-6CA43FACA4FC}"/>
                  </a:ext>
                </a:extLst>
              </p:cNvPr>
              <p:cNvSpPr/>
              <p:nvPr userDrawn="1"/>
            </p:nvSpPr>
            <p:spPr bwMode="auto">
              <a:xfrm>
                <a:off x="2130" y="2747"/>
                <a:ext cx="3432" cy="1221"/>
              </a:xfrm>
              <a:custGeom>
                <a:avLst/>
                <a:gdLst>
                  <a:gd name="T0" fmla="*/ 0 w 1899"/>
                  <a:gd name="T1" fmla="*/ 1 h 675"/>
                  <a:gd name="T2" fmla="*/ 0 w 1899"/>
                  <a:gd name="T3" fmla="*/ 3 h 675"/>
                  <a:gd name="T4" fmla="*/ 0 w 1899"/>
                  <a:gd name="T5" fmla="*/ 6 h 675"/>
                  <a:gd name="T6" fmla="*/ 0 w 1899"/>
                  <a:gd name="T7" fmla="*/ 9 h 675"/>
                  <a:gd name="T8" fmla="*/ 0 w 1899"/>
                  <a:gd name="T9" fmla="*/ 11 h 675"/>
                  <a:gd name="T10" fmla="*/ 0 w 1899"/>
                  <a:gd name="T11" fmla="*/ 14 h 675"/>
                  <a:gd name="T12" fmla="*/ 0 w 1899"/>
                  <a:gd name="T13" fmla="*/ 16 h 675"/>
                  <a:gd name="T14" fmla="*/ 0 w 1899"/>
                  <a:gd name="T15" fmla="*/ 19 h 675"/>
                  <a:gd name="T16" fmla="*/ 0 w 1899"/>
                  <a:gd name="T17" fmla="*/ 22 h 675"/>
                  <a:gd name="T18" fmla="*/ 0 w 1899"/>
                  <a:gd name="T19" fmla="*/ 24 h 675"/>
                  <a:gd name="T20" fmla="*/ 0 w 1899"/>
                  <a:gd name="T21" fmla="*/ 27 h 675"/>
                  <a:gd name="T22" fmla="*/ 0 w 1899"/>
                  <a:gd name="T23" fmla="*/ 30 h 675"/>
                  <a:gd name="T24" fmla="*/ 0 w 1899"/>
                  <a:gd name="T25" fmla="*/ 32 h 675"/>
                  <a:gd name="T26" fmla="*/ 0 w 1899"/>
                  <a:gd name="T27" fmla="*/ 35 h 675"/>
                  <a:gd name="T28" fmla="*/ 0 w 1899"/>
                  <a:gd name="T29" fmla="*/ 38 h 675"/>
                  <a:gd name="T30" fmla="*/ 0 w 1899"/>
                  <a:gd name="T31" fmla="*/ 40 h 675"/>
                  <a:gd name="T32" fmla="*/ 0 w 1899"/>
                  <a:gd name="T33" fmla="*/ 43 h 675"/>
                  <a:gd name="T34" fmla="*/ 0 w 1899"/>
                  <a:gd name="T35" fmla="*/ 45 h 675"/>
                  <a:gd name="T36" fmla="*/ 0 w 1899"/>
                  <a:gd name="T37" fmla="*/ 48 h 675"/>
                  <a:gd name="T38" fmla="*/ 0 w 1899"/>
                  <a:gd name="T39" fmla="*/ 51 h 675"/>
                  <a:gd name="T40" fmla="*/ 0 w 1899"/>
                  <a:gd name="T41" fmla="*/ 53 h 675"/>
                  <a:gd name="T42" fmla="*/ 0 w 1899"/>
                  <a:gd name="T43" fmla="*/ 56 h 675"/>
                  <a:gd name="T44" fmla="*/ 0 w 1899"/>
                  <a:gd name="T45" fmla="*/ 59 h 675"/>
                  <a:gd name="T46" fmla="*/ 0 w 1899"/>
                  <a:gd name="T47" fmla="*/ 61 h 675"/>
                  <a:gd name="T48" fmla="*/ 0 w 1899"/>
                  <a:gd name="T49" fmla="*/ 64 h 675"/>
                  <a:gd name="T50" fmla="*/ 0 w 1899"/>
                  <a:gd name="T51" fmla="*/ 66 h 675"/>
                  <a:gd name="T52" fmla="*/ 0 w 1899"/>
                  <a:gd name="T53" fmla="*/ 69 h 675"/>
                  <a:gd name="T54" fmla="*/ 0 w 1899"/>
                  <a:gd name="T55" fmla="*/ 72 h 675"/>
                  <a:gd name="T56" fmla="*/ 1899 w 1899"/>
                  <a:gd name="T57" fmla="*/ 73 h 675"/>
                  <a:gd name="T58" fmla="*/ 1899 w 1899"/>
                  <a:gd name="T59" fmla="*/ 70 h 675"/>
                  <a:gd name="T60" fmla="*/ 1899 w 1899"/>
                  <a:gd name="T61" fmla="*/ 67 h 675"/>
                  <a:gd name="T62" fmla="*/ 1899 w 1899"/>
                  <a:gd name="T63" fmla="*/ 65 h 675"/>
                  <a:gd name="T64" fmla="*/ 1899 w 1899"/>
                  <a:gd name="T65" fmla="*/ 62 h 675"/>
                  <a:gd name="T66" fmla="*/ 1899 w 1899"/>
                  <a:gd name="T67" fmla="*/ 60 h 675"/>
                  <a:gd name="T68" fmla="*/ 1899 w 1899"/>
                  <a:gd name="T69" fmla="*/ 57 h 675"/>
                  <a:gd name="T70" fmla="*/ 1899 w 1899"/>
                  <a:gd name="T71" fmla="*/ 54 h 675"/>
                  <a:gd name="T72" fmla="*/ 1899 w 1899"/>
                  <a:gd name="T73" fmla="*/ 52 h 675"/>
                  <a:gd name="T74" fmla="*/ 1899 w 1899"/>
                  <a:gd name="T75" fmla="*/ 49 h 675"/>
                  <a:gd name="T76" fmla="*/ 1899 w 1899"/>
                  <a:gd name="T77" fmla="*/ 46 h 675"/>
                  <a:gd name="T78" fmla="*/ 1899 w 1899"/>
                  <a:gd name="T79" fmla="*/ 44 h 675"/>
                  <a:gd name="T80" fmla="*/ 1899 w 1899"/>
                  <a:gd name="T81" fmla="*/ 41 h 675"/>
                  <a:gd name="T82" fmla="*/ 1899 w 1899"/>
                  <a:gd name="T83" fmla="*/ 39 h 675"/>
                  <a:gd name="T84" fmla="*/ 1899 w 1899"/>
                  <a:gd name="T85" fmla="*/ 36 h 675"/>
                  <a:gd name="T86" fmla="*/ 1899 w 1899"/>
                  <a:gd name="T87" fmla="*/ 33 h 675"/>
                  <a:gd name="T88" fmla="*/ 1899 w 1899"/>
                  <a:gd name="T89" fmla="*/ 31 h 675"/>
                  <a:gd name="T90" fmla="*/ 1899 w 1899"/>
                  <a:gd name="T91" fmla="*/ 28 h 675"/>
                  <a:gd name="T92" fmla="*/ 1899 w 1899"/>
                  <a:gd name="T93" fmla="*/ 25 h 675"/>
                  <a:gd name="T94" fmla="*/ 1899 w 1899"/>
                  <a:gd name="T95" fmla="*/ 23 h 675"/>
                  <a:gd name="T96" fmla="*/ 1899 w 1899"/>
                  <a:gd name="T97" fmla="*/ 20 h 675"/>
                  <a:gd name="T98" fmla="*/ 1899 w 1899"/>
                  <a:gd name="T99" fmla="*/ 18 h 675"/>
                  <a:gd name="T100" fmla="*/ 1899 w 1899"/>
                  <a:gd name="T101" fmla="*/ 15 h 675"/>
                  <a:gd name="T102" fmla="*/ 1899 w 1899"/>
                  <a:gd name="T103" fmla="*/ 12 h 675"/>
                  <a:gd name="T104" fmla="*/ 1899 w 1899"/>
                  <a:gd name="T105" fmla="*/ 10 h 675"/>
                  <a:gd name="T106" fmla="*/ 1899 w 1899"/>
                  <a:gd name="T107" fmla="*/ 7 h 675"/>
                  <a:gd name="T108" fmla="*/ 1899 w 1899"/>
                  <a:gd name="T109" fmla="*/ 4 h 675"/>
                  <a:gd name="T110" fmla="*/ 1899 w 1899"/>
                  <a:gd name="T111" fmla="*/ 2 h 675"/>
                  <a:gd name="T112" fmla="*/ 1621 w 1899"/>
                  <a:gd name="T113" fmla="*/ 388 h 6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899" h="675">
                    <a:moveTo>
                      <a:pt x="1621" y="388"/>
                    </a:moveTo>
                    <a:cubicBezTo>
                      <a:pt x="1250" y="602"/>
                      <a:pt x="649" y="602"/>
                      <a:pt x="278" y="388"/>
                    </a:cubicBezTo>
                    <a:cubicBezTo>
                      <a:pt x="92" y="281"/>
                      <a:pt x="0" y="14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7"/>
                      <a:pt x="0" y="7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1"/>
                      <a:pt x="0" y="11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0" y="12"/>
                      <a:pt x="0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0" y="13"/>
                      <a:pt x="0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0" y="14"/>
                      <a:pt x="0" y="1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7"/>
                      <a:pt x="0" y="17"/>
                      <a:pt x="0" y="18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18"/>
                      <a:pt x="0" y="18"/>
                      <a:pt x="0" y="19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19"/>
                      <a:pt x="0" y="19"/>
                      <a:pt x="0" y="20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0"/>
                      <a:pt x="0" y="21"/>
                      <a:pt x="0" y="21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21"/>
                      <a:pt x="0" y="22"/>
                      <a:pt x="0" y="22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0" y="22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4"/>
                      <a:pt x="0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0"/>
                      <a:pt x="0" y="30"/>
                      <a:pt x="0" y="31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0" y="31"/>
                      <a:pt x="0" y="32"/>
                      <a:pt x="0" y="32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0" y="32"/>
                      <a:pt x="0" y="33"/>
                      <a:pt x="0" y="33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0" y="33"/>
                      <a:pt x="0" y="34"/>
                      <a:pt x="0" y="34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37"/>
                      <a:pt x="0" y="37"/>
                      <a:pt x="0" y="38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8"/>
                      <a:pt x="0" y="38"/>
                      <a:pt x="0" y="39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0" y="39"/>
                      <a:pt x="0" y="39"/>
                      <a:pt x="0" y="40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0" y="40"/>
                      <a:pt x="0" y="40"/>
                      <a:pt x="0" y="41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0" y="41"/>
                      <a:pt x="0" y="42"/>
                      <a:pt x="0" y="42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0" y="42"/>
                      <a:pt x="0" y="43"/>
                      <a:pt x="0" y="43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3"/>
                      <a:pt x="0" y="44"/>
                      <a:pt x="0" y="44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0" y="45"/>
                      <a:pt x="0" y="45"/>
                      <a:pt x="0" y="45"/>
                    </a:cubicBezTo>
                    <a:cubicBezTo>
                      <a:pt x="0" y="45"/>
                      <a:pt x="0" y="45"/>
                      <a:pt x="0" y="45"/>
                    </a:cubicBezTo>
                    <a:cubicBezTo>
                      <a:pt x="0" y="46"/>
                      <a:pt x="0" y="46"/>
                      <a:pt x="0" y="46"/>
                    </a:cubicBezTo>
                    <a:cubicBezTo>
                      <a:pt x="0" y="46"/>
                      <a:pt x="0" y="46"/>
                      <a:pt x="0" y="46"/>
                    </a:cubicBezTo>
                    <a:cubicBezTo>
                      <a:pt x="0" y="47"/>
                      <a:pt x="0" y="47"/>
                      <a:pt x="0" y="47"/>
                    </a:cubicBezTo>
                    <a:cubicBezTo>
                      <a:pt x="0" y="47"/>
                      <a:pt x="0" y="47"/>
                      <a:pt x="0" y="48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0" y="48"/>
                      <a:pt x="0" y="48"/>
                      <a:pt x="0" y="49"/>
                    </a:cubicBezTo>
                    <a:cubicBezTo>
                      <a:pt x="0" y="49"/>
                      <a:pt x="0" y="49"/>
                      <a:pt x="0" y="49"/>
                    </a:cubicBezTo>
                    <a:cubicBezTo>
                      <a:pt x="0" y="49"/>
                      <a:pt x="0" y="49"/>
                      <a:pt x="0" y="50"/>
                    </a:cubicBezTo>
                    <a:cubicBezTo>
                      <a:pt x="0" y="50"/>
                      <a:pt x="0" y="50"/>
                      <a:pt x="0" y="50"/>
                    </a:cubicBezTo>
                    <a:cubicBezTo>
                      <a:pt x="0" y="50"/>
                      <a:pt x="0" y="50"/>
                      <a:pt x="0" y="51"/>
                    </a:cubicBezTo>
                    <a:cubicBezTo>
                      <a:pt x="0" y="51"/>
                      <a:pt x="0" y="51"/>
                      <a:pt x="0" y="51"/>
                    </a:cubicBezTo>
                    <a:cubicBezTo>
                      <a:pt x="0" y="51"/>
                      <a:pt x="0" y="52"/>
                      <a:pt x="0" y="52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0" y="52"/>
                      <a:pt x="0" y="53"/>
                      <a:pt x="0" y="53"/>
                    </a:cubicBezTo>
                    <a:cubicBezTo>
                      <a:pt x="0" y="53"/>
                      <a:pt x="0" y="53"/>
                      <a:pt x="0" y="53"/>
                    </a:cubicBezTo>
                    <a:cubicBezTo>
                      <a:pt x="0" y="53"/>
                      <a:pt x="0" y="54"/>
                      <a:pt x="0" y="54"/>
                    </a:cubicBezTo>
                    <a:cubicBezTo>
                      <a:pt x="0" y="54"/>
                      <a:pt x="0" y="54"/>
                      <a:pt x="0" y="54"/>
                    </a:cubicBezTo>
                    <a:cubicBezTo>
                      <a:pt x="0" y="55"/>
                      <a:pt x="0" y="55"/>
                      <a:pt x="0" y="55"/>
                    </a:cubicBezTo>
                    <a:cubicBezTo>
                      <a:pt x="0" y="55"/>
                      <a:pt x="0" y="55"/>
                      <a:pt x="0" y="55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0" y="57"/>
                      <a:pt x="0" y="57"/>
                      <a:pt x="0" y="57"/>
                    </a:cubicBezTo>
                    <a:cubicBezTo>
                      <a:pt x="0" y="57"/>
                      <a:pt x="0" y="57"/>
                      <a:pt x="0" y="57"/>
                    </a:cubicBezTo>
                    <a:cubicBezTo>
                      <a:pt x="0" y="58"/>
                      <a:pt x="0" y="58"/>
                      <a:pt x="0" y="58"/>
                    </a:cubicBezTo>
                    <a:cubicBezTo>
                      <a:pt x="0" y="58"/>
                      <a:pt x="0" y="58"/>
                      <a:pt x="0" y="59"/>
                    </a:cubicBezTo>
                    <a:cubicBezTo>
                      <a:pt x="0" y="59"/>
                      <a:pt x="0" y="59"/>
                      <a:pt x="0" y="59"/>
                    </a:cubicBezTo>
                    <a:cubicBezTo>
                      <a:pt x="0" y="59"/>
                      <a:pt x="0" y="59"/>
                      <a:pt x="0" y="60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0" y="60"/>
                      <a:pt x="0" y="60"/>
                      <a:pt x="0" y="61"/>
                    </a:cubicBezTo>
                    <a:cubicBezTo>
                      <a:pt x="0" y="61"/>
                      <a:pt x="0" y="61"/>
                      <a:pt x="0" y="61"/>
                    </a:cubicBezTo>
                    <a:cubicBezTo>
                      <a:pt x="0" y="61"/>
                      <a:pt x="0" y="62"/>
                      <a:pt x="0" y="62"/>
                    </a:cubicBezTo>
                    <a:cubicBezTo>
                      <a:pt x="0" y="62"/>
                      <a:pt x="0" y="62"/>
                      <a:pt x="0" y="62"/>
                    </a:cubicBezTo>
                    <a:cubicBezTo>
                      <a:pt x="0" y="62"/>
                      <a:pt x="0" y="63"/>
                      <a:pt x="0" y="63"/>
                    </a:cubicBezTo>
                    <a:cubicBezTo>
                      <a:pt x="0" y="63"/>
                      <a:pt x="0" y="63"/>
                      <a:pt x="0" y="63"/>
                    </a:cubicBezTo>
                    <a:cubicBezTo>
                      <a:pt x="0" y="63"/>
                      <a:pt x="0" y="64"/>
                      <a:pt x="0" y="64"/>
                    </a:cubicBezTo>
                    <a:cubicBezTo>
                      <a:pt x="0" y="64"/>
                      <a:pt x="0" y="64"/>
                      <a:pt x="0" y="64"/>
                    </a:cubicBezTo>
                    <a:cubicBezTo>
                      <a:pt x="0" y="65"/>
                      <a:pt x="0" y="65"/>
                      <a:pt x="0" y="65"/>
                    </a:cubicBezTo>
                    <a:cubicBezTo>
                      <a:pt x="0" y="65"/>
                      <a:pt x="0" y="65"/>
                      <a:pt x="0" y="65"/>
                    </a:cubicBezTo>
                    <a:cubicBezTo>
                      <a:pt x="0" y="66"/>
                      <a:pt x="0" y="66"/>
                      <a:pt x="0" y="66"/>
                    </a:cubicBezTo>
                    <a:cubicBezTo>
                      <a:pt x="0" y="66"/>
                      <a:pt x="0" y="66"/>
                      <a:pt x="0" y="66"/>
                    </a:cubicBezTo>
                    <a:cubicBezTo>
                      <a:pt x="0" y="67"/>
                      <a:pt x="0" y="67"/>
                      <a:pt x="0" y="67"/>
                    </a:cubicBezTo>
                    <a:cubicBezTo>
                      <a:pt x="0" y="67"/>
                      <a:pt x="0" y="67"/>
                      <a:pt x="0" y="67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0" y="68"/>
                      <a:pt x="0" y="68"/>
                      <a:pt x="0" y="69"/>
                    </a:cubicBezTo>
                    <a:cubicBezTo>
                      <a:pt x="0" y="69"/>
                      <a:pt x="0" y="69"/>
                      <a:pt x="0" y="69"/>
                    </a:cubicBezTo>
                    <a:cubicBezTo>
                      <a:pt x="0" y="69"/>
                      <a:pt x="0" y="69"/>
                      <a:pt x="0" y="70"/>
                    </a:cubicBezTo>
                    <a:cubicBezTo>
                      <a:pt x="0" y="70"/>
                      <a:pt x="0" y="70"/>
                      <a:pt x="0" y="70"/>
                    </a:cubicBezTo>
                    <a:cubicBezTo>
                      <a:pt x="0" y="70"/>
                      <a:pt x="0" y="70"/>
                      <a:pt x="0" y="71"/>
                    </a:cubicBezTo>
                    <a:cubicBezTo>
                      <a:pt x="0" y="71"/>
                      <a:pt x="0" y="71"/>
                      <a:pt x="0" y="71"/>
                    </a:cubicBezTo>
                    <a:cubicBezTo>
                      <a:pt x="0" y="71"/>
                      <a:pt x="0" y="72"/>
                      <a:pt x="0" y="72"/>
                    </a:cubicBezTo>
                    <a:cubicBezTo>
                      <a:pt x="0" y="72"/>
                      <a:pt x="0" y="72"/>
                      <a:pt x="0" y="72"/>
                    </a:cubicBezTo>
                    <a:cubicBezTo>
                      <a:pt x="0" y="72"/>
                      <a:pt x="0" y="73"/>
                      <a:pt x="0" y="73"/>
                    </a:cubicBezTo>
                    <a:cubicBezTo>
                      <a:pt x="0" y="213"/>
                      <a:pt x="92" y="354"/>
                      <a:pt x="278" y="461"/>
                    </a:cubicBezTo>
                    <a:cubicBezTo>
                      <a:pt x="649" y="675"/>
                      <a:pt x="1250" y="675"/>
                      <a:pt x="1621" y="461"/>
                    </a:cubicBezTo>
                    <a:cubicBezTo>
                      <a:pt x="1806" y="354"/>
                      <a:pt x="1899" y="213"/>
                      <a:pt x="1899" y="73"/>
                    </a:cubicBezTo>
                    <a:cubicBezTo>
                      <a:pt x="1899" y="73"/>
                      <a:pt x="1899" y="72"/>
                      <a:pt x="1899" y="72"/>
                    </a:cubicBezTo>
                    <a:cubicBezTo>
                      <a:pt x="1899" y="72"/>
                      <a:pt x="1899" y="72"/>
                      <a:pt x="1899" y="72"/>
                    </a:cubicBezTo>
                    <a:cubicBezTo>
                      <a:pt x="1899" y="72"/>
                      <a:pt x="1899" y="71"/>
                      <a:pt x="1899" y="71"/>
                    </a:cubicBezTo>
                    <a:cubicBezTo>
                      <a:pt x="1899" y="71"/>
                      <a:pt x="1899" y="71"/>
                      <a:pt x="1899" y="71"/>
                    </a:cubicBezTo>
                    <a:cubicBezTo>
                      <a:pt x="1899" y="70"/>
                      <a:pt x="1899" y="70"/>
                      <a:pt x="1899" y="70"/>
                    </a:cubicBezTo>
                    <a:cubicBezTo>
                      <a:pt x="1899" y="70"/>
                      <a:pt x="1899" y="70"/>
                      <a:pt x="1899" y="70"/>
                    </a:cubicBezTo>
                    <a:cubicBezTo>
                      <a:pt x="1899" y="69"/>
                      <a:pt x="1899" y="69"/>
                      <a:pt x="1899" y="69"/>
                    </a:cubicBezTo>
                    <a:cubicBezTo>
                      <a:pt x="1899" y="69"/>
                      <a:pt x="1899" y="69"/>
                      <a:pt x="1899" y="69"/>
                    </a:cubicBezTo>
                    <a:cubicBezTo>
                      <a:pt x="1899" y="68"/>
                      <a:pt x="1899" y="68"/>
                      <a:pt x="1899" y="68"/>
                    </a:cubicBezTo>
                    <a:cubicBezTo>
                      <a:pt x="1899" y="68"/>
                      <a:pt x="1899" y="68"/>
                      <a:pt x="1899" y="67"/>
                    </a:cubicBezTo>
                    <a:cubicBezTo>
                      <a:pt x="1899" y="67"/>
                      <a:pt x="1899" y="67"/>
                      <a:pt x="1899" y="67"/>
                    </a:cubicBezTo>
                    <a:cubicBezTo>
                      <a:pt x="1899" y="67"/>
                      <a:pt x="1899" y="67"/>
                      <a:pt x="1899" y="66"/>
                    </a:cubicBezTo>
                    <a:cubicBezTo>
                      <a:pt x="1899" y="66"/>
                      <a:pt x="1899" y="66"/>
                      <a:pt x="1899" y="66"/>
                    </a:cubicBezTo>
                    <a:cubicBezTo>
                      <a:pt x="1899" y="66"/>
                      <a:pt x="1899" y="66"/>
                      <a:pt x="1899" y="65"/>
                    </a:cubicBezTo>
                    <a:cubicBezTo>
                      <a:pt x="1899" y="65"/>
                      <a:pt x="1899" y="65"/>
                      <a:pt x="1899" y="65"/>
                    </a:cubicBezTo>
                    <a:cubicBezTo>
                      <a:pt x="1899" y="65"/>
                      <a:pt x="1899" y="65"/>
                      <a:pt x="1899" y="64"/>
                    </a:cubicBezTo>
                    <a:cubicBezTo>
                      <a:pt x="1899" y="64"/>
                      <a:pt x="1899" y="64"/>
                      <a:pt x="1899" y="64"/>
                    </a:cubicBezTo>
                    <a:cubicBezTo>
                      <a:pt x="1899" y="64"/>
                      <a:pt x="1899" y="63"/>
                      <a:pt x="1899" y="63"/>
                    </a:cubicBezTo>
                    <a:cubicBezTo>
                      <a:pt x="1899" y="63"/>
                      <a:pt x="1899" y="63"/>
                      <a:pt x="1899" y="63"/>
                    </a:cubicBezTo>
                    <a:cubicBezTo>
                      <a:pt x="1899" y="63"/>
                      <a:pt x="1899" y="62"/>
                      <a:pt x="1899" y="62"/>
                    </a:cubicBezTo>
                    <a:cubicBezTo>
                      <a:pt x="1899" y="62"/>
                      <a:pt x="1899" y="62"/>
                      <a:pt x="1899" y="62"/>
                    </a:cubicBezTo>
                    <a:cubicBezTo>
                      <a:pt x="1899" y="62"/>
                      <a:pt x="1899" y="61"/>
                      <a:pt x="1899" y="61"/>
                    </a:cubicBezTo>
                    <a:cubicBezTo>
                      <a:pt x="1899" y="61"/>
                      <a:pt x="1899" y="61"/>
                      <a:pt x="1899" y="61"/>
                    </a:cubicBezTo>
                    <a:cubicBezTo>
                      <a:pt x="1899" y="60"/>
                      <a:pt x="1899" y="60"/>
                      <a:pt x="1899" y="60"/>
                    </a:cubicBezTo>
                    <a:cubicBezTo>
                      <a:pt x="1899" y="60"/>
                      <a:pt x="1899" y="60"/>
                      <a:pt x="1899" y="60"/>
                    </a:cubicBezTo>
                    <a:cubicBezTo>
                      <a:pt x="1899" y="59"/>
                      <a:pt x="1899" y="59"/>
                      <a:pt x="1899" y="59"/>
                    </a:cubicBezTo>
                    <a:cubicBezTo>
                      <a:pt x="1899" y="59"/>
                      <a:pt x="1899" y="59"/>
                      <a:pt x="1899" y="59"/>
                    </a:cubicBezTo>
                    <a:cubicBezTo>
                      <a:pt x="1899" y="58"/>
                      <a:pt x="1899" y="58"/>
                      <a:pt x="1899" y="58"/>
                    </a:cubicBezTo>
                    <a:cubicBezTo>
                      <a:pt x="1899" y="58"/>
                      <a:pt x="1899" y="58"/>
                      <a:pt x="1899" y="57"/>
                    </a:cubicBezTo>
                    <a:cubicBezTo>
                      <a:pt x="1899" y="57"/>
                      <a:pt x="1899" y="57"/>
                      <a:pt x="1899" y="57"/>
                    </a:cubicBezTo>
                    <a:cubicBezTo>
                      <a:pt x="1899" y="57"/>
                      <a:pt x="1899" y="57"/>
                      <a:pt x="1899" y="56"/>
                    </a:cubicBezTo>
                    <a:cubicBezTo>
                      <a:pt x="1899" y="56"/>
                      <a:pt x="1899" y="56"/>
                      <a:pt x="1899" y="56"/>
                    </a:cubicBezTo>
                    <a:cubicBezTo>
                      <a:pt x="1899" y="56"/>
                      <a:pt x="1899" y="56"/>
                      <a:pt x="1899" y="55"/>
                    </a:cubicBezTo>
                    <a:cubicBezTo>
                      <a:pt x="1899" y="55"/>
                      <a:pt x="1899" y="55"/>
                      <a:pt x="1899" y="55"/>
                    </a:cubicBezTo>
                    <a:cubicBezTo>
                      <a:pt x="1899" y="55"/>
                      <a:pt x="1899" y="55"/>
                      <a:pt x="1899" y="54"/>
                    </a:cubicBezTo>
                    <a:cubicBezTo>
                      <a:pt x="1899" y="54"/>
                      <a:pt x="1899" y="54"/>
                      <a:pt x="1899" y="54"/>
                    </a:cubicBezTo>
                    <a:cubicBezTo>
                      <a:pt x="1899" y="54"/>
                      <a:pt x="1899" y="53"/>
                      <a:pt x="1899" y="53"/>
                    </a:cubicBezTo>
                    <a:cubicBezTo>
                      <a:pt x="1899" y="53"/>
                      <a:pt x="1899" y="53"/>
                      <a:pt x="1899" y="53"/>
                    </a:cubicBezTo>
                    <a:cubicBezTo>
                      <a:pt x="1899" y="53"/>
                      <a:pt x="1899" y="52"/>
                      <a:pt x="1899" y="52"/>
                    </a:cubicBezTo>
                    <a:cubicBezTo>
                      <a:pt x="1899" y="52"/>
                      <a:pt x="1899" y="52"/>
                      <a:pt x="1899" y="52"/>
                    </a:cubicBezTo>
                    <a:cubicBezTo>
                      <a:pt x="1899" y="52"/>
                      <a:pt x="1899" y="51"/>
                      <a:pt x="1899" y="51"/>
                    </a:cubicBezTo>
                    <a:cubicBezTo>
                      <a:pt x="1899" y="51"/>
                      <a:pt x="1899" y="51"/>
                      <a:pt x="1899" y="51"/>
                    </a:cubicBezTo>
                    <a:cubicBezTo>
                      <a:pt x="1899" y="50"/>
                      <a:pt x="1899" y="50"/>
                      <a:pt x="1899" y="50"/>
                    </a:cubicBezTo>
                    <a:cubicBezTo>
                      <a:pt x="1899" y="50"/>
                      <a:pt x="1899" y="50"/>
                      <a:pt x="1899" y="50"/>
                    </a:cubicBezTo>
                    <a:cubicBezTo>
                      <a:pt x="1899" y="49"/>
                      <a:pt x="1899" y="49"/>
                      <a:pt x="1899" y="49"/>
                    </a:cubicBezTo>
                    <a:cubicBezTo>
                      <a:pt x="1899" y="49"/>
                      <a:pt x="1899" y="49"/>
                      <a:pt x="1899" y="49"/>
                    </a:cubicBezTo>
                    <a:cubicBezTo>
                      <a:pt x="1899" y="48"/>
                      <a:pt x="1899" y="48"/>
                      <a:pt x="1899" y="48"/>
                    </a:cubicBezTo>
                    <a:cubicBezTo>
                      <a:pt x="1899" y="48"/>
                      <a:pt x="1899" y="48"/>
                      <a:pt x="1899" y="47"/>
                    </a:cubicBezTo>
                    <a:cubicBezTo>
                      <a:pt x="1899" y="47"/>
                      <a:pt x="1899" y="47"/>
                      <a:pt x="1899" y="47"/>
                    </a:cubicBezTo>
                    <a:cubicBezTo>
                      <a:pt x="1899" y="47"/>
                      <a:pt x="1899" y="47"/>
                      <a:pt x="1899" y="46"/>
                    </a:cubicBezTo>
                    <a:cubicBezTo>
                      <a:pt x="1899" y="46"/>
                      <a:pt x="1899" y="46"/>
                      <a:pt x="1899" y="46"/>
                    </a:cubicBezTo>
                    <a:cubicBezTo>
                      <a:pt x="1899" y="46"/>
                      <a:pt x="1899" y="46"/>
                      <a:pt x="1899" y="45"/>
                    </a:cubicBezTo>
                    <a:cubicBezTo>
                      <a:pt x="1899" y="45"/>
                      <a:pt x="1899" y="45"/>
                      <a:pt x="1899" y="45"/>
                    </a:cubicBezTo>
                    <a:cubicBezTo>
                      <a:pt x="1899" y="45"/>
                      <a:pt x="1899" y="45"/>
                      <a:pt x="1899" y="44"/>
                    </a:cubicBezTo>
                    <a:cubicBezTo>
                      <a:pt x="1899" y="44"/>
                      <a:pt x="1899" y="44"/>
                      <a:pt x="1899" y="44"/>
                    </a:cubicBezTo>
                    <a:cubicBezTo>
                      <a:pt x="1899" y="44"/>
                      <a:pt x="1899" y="43"/>
                      <a:pt x="1899" y="43"/>
                    </a:cubicBezTo>
                    <a:cubicBezTo>
                      <a:pt x="1899" y="43"/>
                      <a:pt x="1899" y="43"/>
                      <a:pt x="1899" y="43"/>
                    </a:cubicBezTo>
                    <a:cubicBezTo>
                      <a:pt x="1899" y="43"/>
                      <a:pt x="1899" y="42"/>
                      <a:pt x="1899" y="42"/>
                    </a:cubicBezTo>
                    <a:cubicBezTo>
                      <a:pt x="1899" y="42"/>
                      <a:pt x="1899" y="42"/>
                      <a:pt x="1899" y="42"/>
                    </a:cubicBezTo>
                    <a:cubicBezTo>
                      <a:pt x="1899" y="42"/>
                      <a:pt x="1899" y="41"/>
                      <a:pt x="1899" y="41"/>
                    </a:cubicBezTo>
                    <a:cubicBezTo>
                      <a:pt x="1899" y="41"/>
                      <a:pt x="1899" y="41"/>
                      <a:pt x="1899" y="41"/>
                    </a:cubicBezTo>
                    <a:cubicBezTo>
                      <a:pt x="1899" y="40"/>
                      <a:pt x="1899" y="40"/>
                      <a:pt x="1899" y="40"/>
                    </a:cubicBezTo>
                    <a:cubicBezTo>
                      <a:pt x="1899" y="40"/>
                      <a:pt x="1899" y="40"/>
                      <a:pt x="1899" y="40"/>
                    </a:cubicBezTo>
                    <a:cubicBezTo>
                      <a:pt x="1899" y="39"/>
                      <a:pt x="1899" y="39"/>
                      <a:pt x="1899" y="39"/>
                    </a:cubicBezTo>
                    <a:cubicBezTo>
                      <a:pt x="1899" y="39"/>
                      <a:pt x="1899" y="39"/>
                      <a:pt x="1899" y="39"/>
                    </a:cubicBezTo>
                    <a:cubicBezTo>
                      <a:pt x="1899" y="38"/>
                      <a:pt x="1899" y="38"/>
                      <a:pt x="1899" y="38"/>
                    </a:cubicBezTo>
                    <a:cubicBezTo>
                      <a:pt x="1899" y="38"/>
                      <a:pt x="1899" y="38"/>
                      <a:pt x="1899" y="38"/>
                    </a:cubicBezTo>
                    <a:cubicBezTo>
                      <a:pt x="1899" y="37"/>
                      <a:pt x="1899" y="37"/>
                      <a:pt x="1899" y="37"/>
                    </a:cubicBezTo>
                    <a:cubicBezTo>
                      <a:pt x="1899" y="37"/>
                      <a:pt x="1899" y="37"/>
                      <a:pt x="1899" y="36"/>
                    </a:cubicBezTo>
                    <a:cubicBezTo>
                      <a:pt x="1899" y="36"/>
                      <a:pt x="1899" y="36"/>
                      <a:pt x="1899" y="36"/>
                    </a:cubicBezTo>
                    <a:cubicBezTo>
                      <a:pt x="1899" y="36"/>
                      <a:pt x="1899" y="36"/>
                      <a:pt x="1899" y="35"/>
                    </a:cubicBezTo>
                    <a:cubicBezTo>
                      <a:pt x="1899" y="35"/>
                      <a:pt x="1899" y="35"/>
                      <a:pt x="1899" y="35"/>
                    </a:cubicBezTo>
                    <a:cubicBezTo>
                      <a:pt x="1899" y="35"/>
                      <a:pt x="1899" y="35"/>
                      <a:pt x="1899" y="34"/>
                    </a:cubicBezTo>
                    <a:cubicBezTo>
                      <a:pt x="1899" y="34"/>
                      <a:pt x="1899" y="34"/>
                      <a:pt x="1899" y="34"/>
                    </a:cubicBezTo>
                    <a:cubicBezTo>
                      <a:pt x="1899" y="34"/>
                      <a:pt x="1899" y="33"/>
                      <a:pt x="1899" y="33"/>
                    </a:cubicBezTo>
                    <a:cubicBezTo>
                      <a:pt x="1899" y="33"/>
                      <a:pt x="1899" y="33"/>
                      <a:pt x="1899" y="33"/>
                    </a:cubicBezTo>
                    <a:cubicBezTo>
                      <a:pt x="1899" y="33"/>
                      <a:pt x="1899" y="32"/>
                      <a:pt x="1899" y="32"/>
                    </a:cubicBezTo>
                    <a:cubicBezTo>
                      <a:pt x="1899" y="32"/>
                      <a:pt x="1899" y="32"/>
                      <a:pt x="1899" y="32"/>
                    </a:cubicBezTo>
                    <a:cubicBezTo>
                      <a:pt x="1899" y="32"/>
                      <a:pt x="1899" y="31"/>
                      <a:pt x="1899" y="31"/>
                    </a:cubicBezTo>
                    <a:cubicBezTo>
                      <a:pt x="1899" y="31"/>
                      <a:pt x="1899" y="31"/>
                      <a:pt x="1899" y="31"/>
                    </a:cubicBezTo>
                    <a:cubicBezTo>
                      <a:pt x="1899" y="30"/>
                      <a:pt x="1899" y="30"/>
                      <a:pt x="1899" y="30"/>
                    </a:cubicBezTo>
                    <a:cubicBezTo>
                      <a:pt x="1899" y="30"/>
                      <a:pt x="1899" y="30"/>
                      <a:pt x="1899" y="30"/>
                    </a:cubicBezTo>
                    <a:cubicBezTo>
                      <a:pt x="1899" y="29"/>
                      <a:pt x="1899" y="29"/>
                      <a:pt x="1899" y="29"/>
                    </a:cubicBezTo>
                    <a:cubicBezTo>
                      <a:pt x="1899" y="29"/>
                      <a:pt x="1899" y="29"/>
                      <a:pt x="1899" y="29"/>
                    </a:cubicBezTo>
                    <a:cubicBezTo>
                      <a:pt x="1899" y="28"/>
                      <a:pt x="1899" y="28"/>
                      <a:pt x="1899" y="28"/>
                    </a:cubicBezTo>
                    <a:cubicBezTo>
                      <a:pt x="1899" y="28"/>
                      <a:pt x="1899" y="28"/>
                      <a:pt x="1899" y="28"/>
                    </a:cubicBezTo>
                    <a:cubicBezTo>
                      <a:pt x="1899" y="27"/>
                      <a:pt x="1899" y="27"/>
                      <a:pt x="1899" y="27"/>
                    </a:cubicBezTo>
                    <a:cubicBezTo>
                      <a:pt x="1899" y="27"/>
                      <a:pt x="1899" y="27"/>
                      <a:pt x="1899" y="26"/>
                    </a:cubicBezTo>
                    <a:cubicBezTo>
                      <a:pt x="1899" y="26"/>
                      <a:pt x="1899" y="26"/>
                      <a:pt x="1899" y="26"/>
                    </a:cubicBezTo>
                    <a:cubicBezTo>
                      <a:pt x="1899" y="26"/>
                      <a:pt x="1899" y="26"/>
                      <a:pt x="1899" y="25"/>
                    </a:cubicBezTo>
                    <a:cubicBezTo>
                      <a:pt x="1899" y="25"/>
                      <a:pt x="1899" y="25"/>
                      <a:pt x="1899" y="25"/>
                    </a:cubicBezTo>
                    <a:cubicBezTo>
                      <a:pt x="1899" y="25"/>
                      <a:pt x="1899" y="25"/>
                      <a:pt x="1899" y="24"/>
                    </a:cubicBezTo>
                    <a:cubicBezTo>
                      <a:pt x="1899" y="24"/>
                      <a:pt x="1899" y="24"/>
                      <a:pt x="1899" y="24"/>
                    </a:cubicBezTo>
                    <a:cubicBezTo>
                      <a:pt x="1899" y="24"/>
                      <a:pt x="1899" y="23"/>
                      <a:pt x="1899" y="23"/>
                    </a:cubicBezTo>
                    <a:cubicBezTo>
                      <a:pt x="1899" y="23"/>
                      <a:pt x="1899" y="23"/>
                      <a:pt x="1899" y="23"/>
                    </a:cubicBezTo>
                    <a:cubicBezTo>
                      <a:pt x="1899" y="23"/>
                      <a:pt x="1899" y="22"/>
                      <a:pt x="1899" y="22"/>
                    </a:cubicBezTo>
                    <a:cubicBezTo>
                      <a:pt x="1899" y="22"/>
                      <a:pt x="1899" y="22"/>
                      <a:pt x="1899" y="22"/>
                    </a:cubicBezTo>
                    <a:cubicBezTo>
                      <a:pt x="1899" y="22"/>
                      <a:pt x="1899" y="21"/>
                      <a:pt x="1899" y="21"/>
                    </a:cubicBezTo>
                    <a:cubicBezTo>
                      <a:pt x="1899" y="21"/>
                      <a:pt x="1899" y="21"/>
                      <a:pt x="1899" y="21"/>
                    </a:cubicBezTo>
                    <a:cubicBezTo>
                      <a:pt x="1899" y="21"/>
                      <a:pt x="1899" y="20"/>
                      <a:pt x="1899" y="20"/>
                    </a:cubicBezTo>
                    <a:cubicBezTo>
                      <a:pt x="1899" y="20"/>
                      <a:pt x="1899" y="20"/>
                      <a:pt x="1899" y="20"/>
                    </a:cubicBezTo>
                    <a:cubicBezTo>
                      <a:pt x="1899" y="19"/>
                      <a:pt x="1899" y="19"/>
                      <a:pt x="1899" y="19"/>
                    </a:cubicBezTo>
                    <a:cubicBezTo>
                      <a:pt x="1899" y="19"/>
                      <a:pt x="1899" y="19"/>
                      <a:pt x="1899" y="19"/>
                    </a:cubicBezTo>
                    <a:cubicBezTo>
                      <a:pt x="1899" y="18"/>
                      <a:pt x="1899" y="18"/>
                      <a:pt x="1899" y="18"/>
                    </a:cubicBezTo>
                    <a:cubicBezTo>
                      <a:pt x="1899" y="18"/>
                      <a:pt x="1899" y="18"/>
                      <a:pt x="1899" y="18"/>
                    </a:cubicBezTo>
                    <a:cubicBezTo>
                      <a:pt x="1899" y="17"/>
                      <a:pt x="1899" y="17"/>
                      <a:pt x="1899" y="17"/>
                    </a:cubicBezTo>
                    <a:cubicBezTo>
                      <a:pt x="1899" y="17"/>
                      <a:pt x="1899" y="17"/>
                      <a:pt x="1899" y="16"/>
                    </a:cubicBezTo>
                    <a:cubicBezTo>
                      <a:pt x="1899" y="16"/>
                      <a:pt x="1899" y="16"/>
                      <a:pt x="1899" y="16"/>
                    </a:cubicBezTo>
                    <a:cubicBezTo>
                      <a:pt x="1899" y="16"/>
                      <a:pt x="1899" y="16"/>
                      <a:pt x="1899" y="15"/>
                    </a:cubicBezTo>
                    <a:cubicBezTo>
                      <a:pt x="1899" y="15"/>
                      <a:pt x="1899" y="15"/>
                      <a:pt x="1899" y="15"/>
                    </a:cubicBezTo>
                    <a:cubicBezTo>
                      <a:pt x="1899" y="15"/>
                      <a:pt x="1899" y="15"/>
                      <a:pt x="1899" y="14"/>
                    </a:cubicBezTo>
                    <a:cubicBezTo>
                      <a:pt x="1899" y="14"/>
                      <a:pt x="1899" y="14"/>
                      <a:pt x="1899" y="14"/>
                    </a:cubicBezTo>
                    <a:cubicBezTo>
                      <a:pt x="1899" y="14"/>
                      <a:pt x="1899" y="13"/>
                      <a:pt x="1899" y="13"/>
                    </a:cubicBezTo>
                    <a:cubicBezTo>
                      <a:pt x="1899" y="13"/>
                      <a:pt x="1899" y="13"/>
                      <a:pt x="1899" y="13"/>
                    </a:cubicBezTo>
                    <a:cubicBezTo>
                      <a:pt x="1899" y="13"/>
                      <a:pt x="1899" y="12"/>
                      <a:pt x="1899" y="12"/>
                    </a:cubicBezTo>
                    <a:cubicBezTo>
                      <a:pt x="1899" y="12"/>
                      <a:pt x="1899" y="12"/>
                      <a:pt x="1899" y="12"/>
                    </a:cubicBezTo>
                    <a:cubicBezTo>
                      <a:pt x="1899" y="12"/>
                      <a:pt x="1899" y="11"/>
                      <a:pt x="1899" y="11"/>
                    </a:cubicBezTo>
                    <a:cubicBezTo>
                      <a:pt x="1899" y="11"/>
                      <a:pt x="1899" y="11"/>
                      <a:pt x="1899" y="11"/>
                    </a:cubicBezTo>
                    <a:cubicBezTo>
                      <a:pt x="1899" y="11"/>
                      <a:pt x="1899" y="10"/>
                      <a:pt x="1899" y="10"/>
                    </a:cubicBezTo>
                    <a:cubicBezTo>
                      <a:pt x="1899" y="10"/>
                      <a:pt x="1899" y="10"/>
                      <a:pt x="1899" y="10"/>
                    </a:cubicBezTo>
                    <a:cubicBezTo>
                      <a:pt x="1899" y="9"/>
                      <a:pt x="1899" y="9"/>
                      <a:pt x="1899" y="9"/>
                    </a:cubicBezTo>
                    <a:cubicBezTo>
                      <a:pt x="1899" y="9"/>
                      <a:pt x="1899" y="9"/>
                      <a:pt x="1899" y="9"/>
                    </a:cubicBezTo>
                    <a:cubicBezTo>
                      <a:pt x="1899" y="8"/>
                      <a:pt x="1899" y="8"/>
                      <a:pt x="1899" y="8"/>
                    </a:cubicBezTo>
                    <a:cubicBezTo>
                      <a:pt x="1899" y="8"/>
                      <a:pt x="1899" y="8"/>
                      <a:pt x="1899" y="8"/>
                    </a:cubicBezTo>
                    <a:cubicBezTo>
                      <a:pt x="1899" y="7"/>
                      <a:pt x="1899" y="7"/>
                      <a:pt x="1899" y="7"/>
                    </a:cubicBezTo>
                    <a:cubicBezTo>
                      <a:pt x="1899" y="7"/>
                      <a:pt x="1899" y="7"/>
                      <a:pt x="1899" y="6"/>
                    </a:cubicBezTo>
                    <a:cubicBezTo>
                      <a:pt x="1899" y="6"/>
                      <a:pt x="1899" y="6"/>
                      <a:pt x="1899" y="6"/>
                    </a:cubicBezTo>
                    <a:cubicBezTo>
                      <a:pt x="1899" y="6"/>
                      <a:pt x="1899" y="6"/>
                      <a:pt x="1899" y="5"/>
                    </a:cubicBezTo>
                    <a:cubicBezTo>
                      <a:pt x="1899" y="5"/>
                      <a:pt x="1899" y="5"/>
                      <a:pt x="1899" y="5"/>
                    </a:cubicBezTo>
                    <a:cubicBezTo>
                      <a:pt x="1899" y="5"/>
                      <a:pt x="1899" y="5"/>
                      <a:pt x="1899" y="4"/>
                    </a:cubicBezTo>
                    <a:cubicBezTo>
                      <a:pt x="1899" y="4"/>
                      <a:pt x="1899" y="4"/>
                      <a:pt x="1899" y="4"/>
                    </a:cubicBezTo>
                    <a:cubicBezTo>
                      <a:pt x="1899" y="4"/>
                      <a:pt x="1899" y="3"/>
                      <a:pt x="1899" y="3"/>
                    </a:cubicBezTo>
                    <a:cubicBezTo>
                      <a:pt x="1899" y="3"/>
                      <a:pt x="1899" y="3"/>
                      <a:pt x="1899" y="3"/>
                    </a:cubicBezTo>
                    <a:cubicBezTo>
                      <a:pt x="1899" y="3"/>
                      <a:pt x="1899" y="2"/>
                      <a:pt x="1899" y="2"/>
                    </a:cubicBezTo>
                    <a:cubicBezTo>
                      <a:pt x="1899" y="2"/>
                      <a:pt x="1899" y="2"/>
                      <a:pt x="1899" y="2"/>
                    </a:cubicBezTo>
                    <a:cubicBezTo>
                      <a:pt x="1899" y="2"/>
                      <a:pt x="1899" y="1"/>
                      <a:pt x="1899" y="1"/>
                    </a:cubicBezTo>
                    <a:cubicBezTo>
                      <a:pt x="1899" y="1"/>
                      <a:pt x="1899" y="1"/>
                      <a:pt x="1899" y="1"/>
                    </a:cubicBezTo>
                    <a:cubicBezTo>
                      <a:pt x="1899" y="1"/>
                      <a:pt x="1899" y="0"/>
                      <a:pt x="1899" y="0"/>
                    </a:cubicBezTo>
                    <a:cubicBezTo>
                      <a:pt x="1899" y="0"/>
                      <a:pt x="1899" y="0"/>
                      <a:pt x="1899" y="0"/>
                    </a:cubicBezTo>
                    <a:cubicBezTo>
                      <a:pt x="1899" y="140"/>
                      <a:pt x="1806" y="281"/>
                      <a:pt x="1621" y="388"/>
                    </a:cubicBezTo>
                    <a:close/>
                  </a:path>
                </a:pathLst>
              </a:custGeom>
              <a:solidFill>
                <a:srgbClr val="9C947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589" name="ïṣļiḋè">
                <a:extLst>
                  <a:ext uri="{FF2B5EF4-FFF2-40B4-BE49-F238E27FC236}">
                    <a16:creationId xmlns:a16="http://schemas.microsoft.com/office/drawing/2014/main" id="{5DF9EF7D-B3A3-464A-9643-4449F61C2C3F}"/>
                  </a:ext>
                </a:extLst>
              </p:cNvPr>
              <p:cNvSpPr/>
              <p:nvPr userDrawn="1"/>
            </p:nvSpPr>
            <p:spPr bwMode="auto">
              <a:xfrm>
                <a:off x="1962" y="1552"/>
                <a:ext cx="3767" cy="2177"/>
              </a:xfrm>
              <a:custGeom>
                <a:avLst/>
                <a:gdLst>
                  <a:gd name="T0" fmla="*/ 1714 w 2084"/>
                  <a:gd name="T1" fmla="*/ 990 h 1204"/>
                  <a:gd name="T2" fmla="*/ 371 w 2084"/>
                  <a:gd name="T3" fmla="*/ 990 h 1204"/>
                  <a:gd name="T4" fmla="*/ 371 w 2084"/>
                  <a:gd name="T5" fmla="*/ 214 h 1204"/>
                  <a:gd name="T6" fmla="*/ 1714 w 2084"/>
                  <a:gd name="T7" fmla="*/ 214 h 1204"/>
                  <a:gd name="T8" fmla="*/ 1714 w 2084"/>
                  <a:gd name="T9" fmla="*/ 990 h 1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84" h="1204">
                    <a:moveTo>
                      <a:pt x="1714" y="990"/>
                    </a:moveTo>
                    <a:cubicBezTo>
                      <a:pt x="1343" y="1204"/>
                      <a:pt x="742" y="1204"/>
                      <a:pt x="371" y="990"/>
                    </a:cubicBezTo>
                    <a:cubicBezTo>
                      <a:pt x="0" y="776"/>
                      <a:pt x="0" y="428"/>
                      <a:pt x="371" y="214"/>
                    </a:cubicBezTo>
                    <a:cubicBezTo>
                      <a:pt x="742" y="0"/>
                      <a:pt x="1343" y="0"/>
                      <a:pt x="1714" y="214"/>
                    </a:cubicBezTo>
                    <a:cubicBezTo>
                      <a:pt x="2084" y="428"/>
                      <a:pt x="2084" y="776"/>
                      <a:pt x="1714" y="990"/>
                    </a:cubicBezTo>
                    <a:close/>
                  </a:path>
                </a:pathLst>
              </a:custGeom>
              <a:solidFill>
                <a:srgbClr val="D9D1B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590" name="íšľiḓê">
                <a:extLst>
                  <a:ext uri="{FF2B5EF4-FFF2-40B4-BE49-F238E27FC236}">
                    <a16:creationId xmlns:a16="http://schemas.microsoft.com/office/drawing/2014/main" id="{7F49D987-EED8-4B4D-AC74-66CBB79C43C8}"/>
                  </a:ext>
                </a:extLst>
              </p:cNvPr>
              <p:cNvSpPr/>
              <p:nvPr userDrawn="1"/>
            </p:nvSpPr>
            <p:spPr bwMode="auto">
              <a:xfrm>
                <a:off x="2068" y="1639"/>
                <a:ext cx="3554" cy="2003"/>
              </a:xfrm>
              <a:custGeom>
                <a:avLst/>
                <a:gdLst>
                  <a:gd name="T0" fmla="*/ 1617 w 1966"/>
                  <a:gd name="T1" fmla="*/ 197 h 1108"/>
                  <a:gd name="T2" fmla="*/ 350 w 1966"/>
                  <a:gd name="T3" fmla="*/ 197 h 1108"/>
                  <a:gd name="T4" fmla="*/ 350 w 1966"/>
                  <a:gd name="T5" fmla="*/ 911 h 1108"/>
                  <a:gd name="T6" fmla="*/ 1617 w 1966"/>
                  <a:gd name="T7" fmla="*/ 911 h 1108"/>
                  <a:gd name="T8" fmla="*/ 1617 w 1966"/>
                  <a:gd name="T9" fmla="*/ 197 h 1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66" h="1108">
                    <a:moveTo>
                      <a:pt x="1617" y="197"/>
                    </a:moveTo>
                    <a:cubicBezTo>
                      <a:pt x="1267" y="0"/>
                      <a:pt x="700" y="1"/>
                      <a:pt x="350" y="197"/>
                    </a:cubicBezTo>
                    <a:cubicBezTo>
                      <a:pt x="0" y="394"/>
                      <a:pt x="0" y="714"/>
                      <a:pt x="350" y="911"/>
                    </a:cubicBezTo>
                    <a:cubicBezTo>
                      <a:pt x="700" y="1108"/>
                      <a:pt x="1267" y="1108"/>
                      <a:pt x="1617" y="911"/>
                    </a:cubicBezTo>
                    <a:cubicBezTo>
                      <a:pt x="1966" y="714"/>
                      <a:pt x="1966" y="394"/>
                      <a:pt x="1617" y="197"/>
                    </a:cubicBezTo>
                    <a:close/>
                  </a:path>
                </a:pathLst>
              </a:custGeom>
              <a:solidFill>
                <a:srgbClr val="F7F0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591" name="íṣļíḑê">
                <a:extLst>
                  <a:ext uri="{FF2B5EF4-FFF2-40B4-BE49-F238E27FC236}">
                    <a16:creationId xmlns:a16="http://schemas.microsoft.com/office/drawing/2014/main" id="{277066D7-E9DC-40E7-A2DF-F11BE95987A5}"/>
                  </a:ext>
                </a:extLst>
              </p:cNvPr>
              <p:cNvSpPr/>
              <p:nvPr userDrawn="1"/>
            </p:nvSpPr>
            <p:spPr bwMode="auto">
              <a:xfrm>
                <a:off x="3084" y="3109"/>
                <a:ext cx="1200" cy="472"/>
              </a:xfrm>
              <a:custGeom>
                <a:avLst/>
                <a:gdLst>
                  <a:gd name="T0" fmla="*/ 664 w 664"/>
                  <a:gd name="T1" fmla="*/ 226 h 261"/>
                  <a:gd name="T2" fmla="*/ 314 w 664"/>
                  <a:gd name="T3" fmla="*/ 0 h 261"/>
                  <a:gd name="T4" fmla="*/ 0 w 664"/>
                  <a:gd name="T5" fmla="*/ 186 h 261"/>
                  <a:gd name="T6" fmla="*/ 664 w 664"/>
                  <a:gd name="T7" fmla="*/ 226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4" h="261">
                    <a:moveTo>
                      <a:pt x="664" y="226"/>
                    </a:moveTo>
                    <a:cubicBezTo>
                      <a:pt x="314" y="0"/>
                      <a:pt x="314" y="0"/>
                      <a:pt x="314" y="0"/>
                    </a:cubicBezTo>
                    <a:cubicBezTo>
                      <a:pt x="0" y="186"/>
                      <a:pt x="0" y="186"/>
                      <a:pt x="0" y="186"/>
                    </a:cubicBezTo>
                    <a:cubicBezTo>
                      <a:pt x="205" y="248"/>
                      <a:pt x="444" y="261"/>
                      <a:pt x="664" y="226"/>
                    </a:cubicBezTo>
                    <a:close/>
                  </a:path>
                </a:pathLst>
              </a:custGeom>
              <a:solidFill>
                <a:srgbClr val="90AB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592" name="íśḷiḓè">
                <a:extLst>
                  <a:ext uri="{FF2B5EF4-FFF2-40B4-BE49-F238E27FC236}">
                    <a16:creationId xmlns:a16="http://schemas.microsoft.com/office/drawing/2014/main" id="{910E43A3-BC9B-47B3-9E66-8A9FCED26215}"/>
                  </a:ext>
                </a:extLst>
              </p:cNvPr>
              <p:cNvSpPr/>
              <p:nvPr userDrawn="1"/>
            </p:nvSpPr>
            <p:spPr bwMode="auto">
              <a:xfrm>
                <a:off x="3469" y="3358"/>
                <a:ext cx="215" cy="125"/>
              </a:xfrm>
              <a:custGeom>
                <a:avLst/>
                <a:gdLst>
                  <a:gd name="T0" fmla="*/ 98 w 119"/>
                  <a:gd name="T1" fmla="*/ 57 h 69"/>
                  <a:gd name="T2" fmla="*/ 21 w 119"/>
                  <a:gd name="T3" fmla="*/ 57 h 69"/>
                  <a:gd name="T4" fmla="*/ 21 w 119"/>
                  <a:gd name="T5" fmla="*/ 13 h 69"/>
                  <a:gd name="T6" fmla="*/ 98 w 119"/>
                  <a:gd name="T7" fmla="*/ 13 h 69"/>
                  <a:gd name="T8" fmla="*/ 98 w 119"/>
                  <a:gd name="T9" fmla="*/ 57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9" h="69">
                    <a:moveTo>
                      <a:pt x="98" y="57"/>
                    </a:moveTo>
                    <a:cubicBezTo>
                      <a:pt x="76" y="69"/>
                      <a:pt x="42" y="69"/>
                      <a:pt x="21" y="57"/>
                    </a:cubicBezTo>
                    <a:cubicBezTo>
                      <a:pt x="0" y="45"/>
                      <a:pt x="0" y="25"/>
                      <a:pt x="21" y="13"/>
                    </a:cubicBezTo>
                    <a:cubicBezTo>
                      <a:pt x="42" y="0"/>
                      <a:pt x="76" y="0"/>
                      <a:pt x="98" y="13"/>
                    </a:cubicBezTo>
                    <a:cubicBezTo>
                      <a:pt x="119" y="25"/>
                      <a:pt x="119" y="45"/>
                      <a:pt x="98" y="57"/>
                    </a:cubicBezTo>
                    <a:close/>
                  </a:path>
                </a:pathLst>
              </a:custGeom>
              <a:solidFill>
                <a:srgbClr val="7C96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593" name="işľîďe">
                <a:extLst>
                  <a:ext uri="{FF2B5EF4-FFF2-40B4-BE49-F238E27FC236}">
                    <a16:creationId xmlns:a16="http://schemas.microsoft.com/office/drawing/2014/main" id="{6795D782-D88A-4691-9B2F-B641F8AD8847}"/>
                  </a:ext>
                </a:extLst>
              </p:cNvPr>
              <p:cNvSpPr/>
              <p:nvPr userDrawn="1"/>
            </p:nvSpPr>
            <p:spPr bwMode="auto">
              <a:xfrm>
                <a:off x="3822" y="3080"/>
                <a:ext cx="215" cy="125"/>
              </a:xfrm>
              <a:custGeom>
                <a:avLst/>
                <a:gdLst>
                  <a:gd name="T0" fmla="*/ 98 w 119"/>
                  <a:gd name="T1" fmla="*/ 57 h 69"/>
                  <a:gd name="T2" fmla="*/ 21 w 119"/>
                  <a:gd name="T3" fmla="*/ 57 h 69"/>
                  <a:gd name="T4" fmla="*/ 21 w 119"/>
                  <a:gd name="T5" fmla="*/ 12 h 69"/>
                  <a:gd name="T6" fmla="*/ 98 w 119"/>
                  <a:gd name="T7" fmla="*/ 12 h 69"/>
                  <a:gd name="T8" fmla="*/ 98 w 119"/>
                  <a:gd name="T9" fmla="*/ 57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9" h="69">
                    <a:moveTo>
                      <a:pt x="98" y="57"/>
                    </a:moveTo>
                    <a:cubicBezTo>
                      <a:pt x="76" y="69"/>
                      <a:pt x="42" y="69"/>
                      <a:pt x="21" y="57"/>
                    </a:cubicBezTo>
                    <a:cubicBezTo>
                      <a:pt x="0" y="45"/>
                      <a:pt x="0" y="25"/>
                      <a:pt x="21" y="12"/>
                    </a:cubicBezTo>
                    <a:cubicBezTo>
                      <a:pt x="42" y="0"/>
                      <a:pt x="76" y="0"/>
                      <a:pt x="98" y="12"/>
                    </a:cubicBezTo>
                    <a:cubicBezTo>
                      <a:pt x="119" y="25"/>
                      <a:pt x="119" y="45"/>
                      <a:pt x="98" y="57"/>
                    </a:cubicBezTo>
                    <a:close/>
                  </a:path>
                </a:pathLst>
              </a:custGeom>
              <a:solidFill>
                <a:srgbClr val="D9D1B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594" name="îṥḷïḋé">
                <a:extLst>
                  <a:ext uri="{FF2B5EF4-FFF2-40B4-BE49-F238E27FC236}">
                    <a16:creationId xmlns:a16="http://schemas.microsoft.com/office/drawing/2014/main" id="{A4ED6C80-0FF3-4685-A0BC-EF9D1B67FE4B}"/>
                  </a:ext>
                </a:extLst>
              </p:cNvPr>
              <p:cNvSpPr/>
              <p:nvPr userDrawn="1"/>
            </p:nvSpPr>
            <p:spPr bwMode="auto">
              <a:xfrm>
                <a:off x="5038" y="3042"/>
                <a:ext cx="215" cy="125"/>
              </a:xfrm>
              <a:custGeom>
                <a:avLst/>
                <a:gdLst>
                  <a:gd name="T0" fmla="*/ 98 w 119"/>
                  <a:gd name="T1" fmla="*/ 57 h 69"/>
                  <a:gd name="T2" fmla="*/ 21 w 119"/>
                  <a:gd name="T3" fmla="*/ 57 h 69"/>
                  <a:gd name="T4" fmla="*/ 21 w 119"/>
                  <a:gd name="T5" fmla="*/ 13 h 69"/>
                  <a:gd name="T6" fmla="*/ 98 w 119"/>
                  <a:gd name="T7" fmla="*/ 13 h 69"/>
                  <a:gd name="T8" fmla="*/ 98 w 119"/>
                  <a:gd name="T9" fmla="*/ 57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9" h="69">
                    <a:moveTo>
                      <a:pt x="98" y="57"/>
                    </a:moveTo>
                    <a:cubicBezTo>
                      <a:pt x="76" y="69"/>
                      <a:pt x="42" y="69"/>
                      <a:pt x="21" y="57"/>
                    </a:cubicBezTo>
                    <a:cubicBezTo>
                      <a:pt x="0" y="45"/>
                      <a:pt x="0" y="25"/>
                      <a:pt x="21" y="13"/>
                    </a:cubicBezTo>
                    <a:cubicBezTo>
                      <a:pt x="42" y="0"/>
                      <a:pt x="76" y="0"/>
                      <a:pt x="98" y="13"/>
                    </a:cubicBezTo>
                    <a:cubicBezTo>
                      <a:pt x="119" y="25"/>
                      <a:pt x="119" y="45"/>
                      <a:pt x="98" y="57"/>
                    </a:cubicBezTo>
                    <a:close/>
                  </a:path>
                </a:pathLst>
              </a:custGeom>
              <a:solidFill>
                <a:srgbClr val="D9D1B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595" name="iṣḻîḓé">
                <a:extLst>
                  <a:ext uri="{FF2B5EF4-FFF2-40B4-BE49-F238E27FC236}">
                    <a16:creationId xmlns:a16="http://schemas.microsoft.com/office/drawing/2014/main" id="{61F7C416-6DE4-4CF6-86D2-76EE425738E3}"/>
                  </a:ext>
                </a:extLst>
              </p:cNvPr>
              <p:cNvSpPr/>
              <p:nvPr userDrawn="1"/>
            </p:nvSpPr>
            <p:spPr bwMode="auto">
              <a:xfrm>
                <a:off x="4856" y="2062"/>
                <a:ext cx="215" cy="125"/>
              </a:xfrm>
              <a:custGeom>
                <a:avLst/>
                <a:gdLst>
                  <a:gd name="T0" fmla="*/ 98 w 119"/>
                  <a:gd name="T1" fmla="*/ 57 h 69"/>
                  <a:gd name="T2" fmla="*/ 21 w 119"/>
                  <a:gd name="T3" fmla="*/ 57 h 69"/>
                  <a:gd name="T4" fmla="*/ 21 w 119"/>
                  <a:gd name="T5" fmla="*/ 12 h 69"/>
                  <a:gd name="T6" fmla="*/ 98 w 119"/>
                  <a:gd name="T7" fmla="*/ 12 h 69"/>
                  <a:gd name="T8" fmla="*/ 98 w 119"/>
                  <a:gd name="T9" fmla="*/ 57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9" h="69">
                    <a:moveTo>
                      <a:pt x="98" y="57"/>
                    </a:moveTo>
                    <a:cubicBezTo>
                      <a:pt x="77" y="69"/>
                      <a:pt x="42" y="69"/>
                      <a:pt x="21" y="57"/>
                    </a:cubicBezTo>
                    <a:cubicBezTo>
                      <a:pt x="0" y="44"/>
                      <a:pt x="0" y="25"/>
                      <a:pt x="21" y="12"/>
                    </a:cubicBezTo>
                    <a:cubicBezTo>
                      <a:pt x="42" y="0"/>
                      <a:pt x="77" y="0"/>
                      <a:pt x="98" y="12"/>
                    </a:cubicBezTo>
                    <a:cubicBezTo>
                      <a:pt x="119" y="25"/>
                      <a:pt x="119" y="44"/>
                      <a:pt x="98" y="57"/>
                    </a:cubicBezTo>
                    <a:close/>
                  </a:path>
                </a:pathLst>
              </a:custGeom>
              <a:solidFill>
                <a:srgbClr val="D9D1B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596" name="iŝľïḍe">
                <a:extLst>
                  <a:ext uri="{FF2B5EF4-FFF2-40B4-BE49-F238E27FC236}">
                    <a16:creationId xmlns:a16="http://schemas.microsoft.com/office/drawing/2014/main" id="{53F723D7-2074-46DB-91DA-664D22996770}"/>
                  </a:ext>
                </a:extLst>
              </p:cNvPr>
              <p:cNvSpPr/>
              <p:nvPr userDrawn="1"/>
            </p:nvSpPr>
            <p:spPr bwMode="auto">
              <a:xfrm>
                <a:off x="2392" y="2205"/>
                <a:ext cx="215" cy="123"/>
              </a:xfrm>
              <a:custGeom>
                <a:avLst/>
                <a:gdLst>
                  <a:gd name="T0" fmla="*/ 98 w 119"/>
                  <a:gd name="T1" fmla="*/ 56 h 68"/>
                  <a:gd name="T2" fmla="*/ 21 w 119"/>
                  <a:gd name="T3" fmla="*/ 56 h 68"/>
                  <a:gd name="T4" fmla="*/ 21 w 119"/>
                  <a:gd name="T5" fmla="*/ 12 h 68"/>
                  <a:gd name="T6" fmla="*/ 98 w 119"/>
                  <a:gd name="T7" fmla="*/ 12 h 68"/>
                  <a:gd name="T8" fmla="*/ 98 w 119"/>
                  <a:gd name="T9" fmla="*/ 56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9" h="68">
                    <a:moveTo>
                      <a:pt x="98" y="56"/>
                    </a:moveTo>
                    <a:cubicBezTo>
                      <a:pt x="77" y="68"/>
                      <a:pt x="42" y="68"/>
                      <a:pt x="21" y="56"/>
                    </a:cubicBezTo>
                    <a:cubicBezTo>
                      <a:pt x="0" y="44"/>
                      <a:pt x="0" y="24"/>
                      <a:pt x="21" y="12"/>
                    </a:cubicBezTo>
                    <a:cubicBezTo>
                      <a:pt x="42" y="0"/>
                      <a:pt x="77" y="0"/>
                      <a:pt x="98" y="12"/>
                    </a:cubicBezTo>
                    <a:cubicBezTo>
                      <a:pt x="119" y="24"/>
                      <a:pt x="119" y="44"/>
                      <a:pt x="98" y="56"/>
                    </a:cubicBezTo>
                    <a:close/>
                  </a:path>
                </a:pathLst>
              </a:custGeom>
              <a:solidFill>
                <a:srgbClr val="D9D1B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597" name="ïşḻíḍè">
                <a:extLst>
                  <a:ext uri="{FF2B5EF4-FFF2-40B4-BE49-F238E27FC236}">
                    <a16:creationId xmlns:a16="http://schemas.microsoft.com/office/drawing/2014/main" id="{31AA5690-12B1-46AA-BDD2-C0883E99985F}"/>
                  </a:ext>
                </a:extLst>
              </p:cNvPr>
              <p:cNvSpPr/>
              <p:nvPr userDrawn="1"/>
            </p:nvSpPr>
            <p:spPr bwMode="auto">
              <a:xfrm>
                <a:off x="2282" y="2047"/>
                <a:ext cx="2272" cy="1382"/>
              </a:xfrm>
              <a:custGeom>
                <a:avLst/>
                <a:gdLst>
                  <a:gd name="T0" fmla="*/ 0 w 1257"/>
                  <a:gd name="T1" fmla="*/ 459 h 764"/>
                  <a:gd name="T2" fmla="*/ 232 w 1257"/>
                  <a:gd name="T3" fmla="*/ 685 h 764"/>
                  <a:gd name="T4" fmla="*/ 413 w 1257"/>
                  <a:gd name="T5" fmla="*/ 764 h 764"/>
                  <a:gd name="T6" fmla="*/ 1257 w 1257"/>
                  <a:gd name="T7" fmla="*/ 269 h 764"/>
                  <a:gd name="T8" fmla="*/ 797 w 1257"/>
                  <a:gd name="T9" fmla="*/ 0 h 764"/>
                  <a:gd name="T10" fmla="*/ 0 w 1257"/>
                  <a:gd name="T11" fmla="*/ 459 h 7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57" h="764">
                    <a:moveTo>
                      <a:pt x="0" y="459"/>
                    </a:moveTo>
                    <a:cubicBezTo>
                      <a:pt x="39" y="541"/>
                      <a:pt x="116" y="620"/>
                      <a:pt x="232" y="685"/>
                    </a:cubicBezTo>
                    <a:cubicBezTo>
                      <a:pt x="287" y="716"/>
                      <a:pt x="348" y="742"/>
                      <a:pt x="413" y="764"/>
                    </a:cubicBezTo>
                    <a:cubicBezTo>
                      <a:pt x="1257" y="269"/>
                      <a:pt x="1257" y="269"/>
                      <a:pt x="1257" y="269"/>
                    </a:cubicBezTo>
                    <a:cubicBezTo>
                      <a:pt x="797" y="0"/>
                      <a:pt x="797" y="0"/>
                      <a:pt x="797" y="0"/>
                    </a:cubicBezTo>
                    <a:lnTo>
                      <a:pt x="0" y="459"/>
                    </a:lnTo>
                    <a:close/>
                  </a:path>
                </a:pathLst>
              </a:custGeom>
              <a:solidFill>
                <a:srgbClr val="90AB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598" name="îṧḻídè">
                <a:extLst>
                  <a:ext uri="{FF2B5EF4-FFF2-40B4-BE49-F238E27FC236}">
                    <a16:creationId xmlns:a16="http://schemas.microsoft.com/office/drawing/2014/main" id="{79C04E8B-65CC-4A36-8AF1-596124648755}"/>
                  </a:ext>
                </a:extLst>
              </p:cNvPr>
              <p:cNvSpPr/>
              <p:nvPr userDrawn="1"/>
            </p:nvSpPr>
            <p:spPr bwMode="auto">
              <a:xfrm>
                <a:off x="4640" y="2187"/>
                <a:ext cx="886" cy="783"/>
              </a:xfrm>
              <a:custGeom>
                <a:avLst/>
                <a:gdLst>
                  <a:gd name="T0" fmla="*/ 396 w 490"/>
                  <a:gd name="T1" fmla="*/ 433 h 433"/>
                  <a:gd name="T2" fmla="*/ 345 w 490"/>
                  <a:gd name="T3" fmla="*/ 7 h 433"/>
                  <a:gd name="T4" fmla="*/ 282 w 490"/>
                  <a:gd name="T5" fmla="*/ 12 h 433"/>
                  <a:gd name="T6" fmla="*/ 0 w 490"/>
                  <a:gd name="T7" fmla="*/ 193 h 433"/>
                  <a:gd name="T8" fmla="*/ 396 w 490"/>
                  <a:gd name="T9" fmla="*/ 433 h 4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90" h="433">
                    <a:moveTo>
                      <a:pt x="396" y="433"/>
                    </a:moveTo>
                    <a:cubicBezTo>
                      <a:pt x="490" y="295"/>
                      <a:pt x="473" y="139"/>
                      <a:pt x="345" y="7"/>
                    </a:cubicBezTo>
                    <a:cubicBezTo>
                      <a:pt x="310" y="0"/>
                      <a:pt x="282" y="12"/>
                      <a:pt x="282" y="12"/>
                    </a:cubicBezTo>
                    <a:cubicBezTo>
                      <a:pt x="0" y="193"/>
                      <a:pt x="0" y="193"/>
                      <a:pt x="0" y="193"/>
                    </a:cubicBezTo>
                    <a:lnTo>
                      <a:pt x="396" y="433"/>
                    </a:lnTo>
                    <a:close/>
                  </a:path>
                </a:pathLst>
              </a:custGeom>
              <a:solidFill>
                <a:srgbClr val="90AB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599" name="ïš1íḍe">
                <a:extLst>
                  <a:ext uri="{FF2B5EF4-FFF2-40B4-BE49-F238E27FC236}">
                    <a16:creationId xmlns:a16="http://schemas.microsoft.com/office/drawing/2014/main" id="{784AB9F1-7C59-4C85-BAB9-92A1248CFB6C}"/>
                  </a:ext>
                </a:extLst>
              </p:cNvPr>
              <p:cNvSpPr/>
              <p:nvPr userDrawn="1"/>
            </p:nvSpPr>
            <p:spPr bwMode="auto">
              <a:xfrm>
                <a:off x="2170" y="1673"/>
                <a:ext cx="3280" cy="1920"/>
              </a:xfrm>
              <a:custGeom>
                <a:avLst/>
                <a:gdLst>
                  <a:gd name="T0" fmla="*/ 1290 w 1815"/>
                  <a:gd name="T1" fmla="*/ 1042 h 1062"/>
                  <a:gd name="T2" fmla="*/ 864 w 1815"/>
                  <a:gd name="T3" fmla="*/ 795 h 1062"/>
                  <a:gd name="T4" fmla="*/ 1328 w 1815"/>
                  <a:gd name="T5" fmla="*/ 527 h 1062"/>
                  <a:gd name="T6" fmla="*/ 1773 w 1815"/>
                  <a:gd name="T7" fmla="*/ 784 h 1062"/>
                  <a:gd name="T8" fmla="*/ 1815 w 1815"/>
                  <a:gd name="T9" fmla="*/ 730 h 1062"/>
                  <a:gd name="T10" fmla="*/ 1396 w 1815"/>
                  <a:gd name="T11" fmla="*/ 488 h 1062"/>
                  <a:gd name="T12" fmla="*/ 1764 w 1815"/>
                  <a:gd name="T13" fmla="*/ 276 h 1062"/>
                  <a:gd name="T14" fmla="*/ 1703 w 1815"/>
                  <a:gd name="T15" fmla="*/ 218 h 1062"/>
                  <a:gd name="T16" fmla="*/ 1315 w 1815"/>
                  <a:gd name="T17" fmla="*/ 442 h 1062"/>
                  <a:gd name="T18" fmla="*/ 921 w 1815"/>
                  <a:gd name="T19" fmla="*/ 214 h 1062"/>
                  <a:gd name="T20" fmla="*/ 1256 w 1815"/>
                  <a:gd name="T21" fmla="*/ 21 h 1062"/>
                  <a:gd name="T22" fmla="*/ 1132 w 1815"/>
                  <a:gd name="T23" fmla="*/ 0 h 1062"/>
                  <a:gd name="T24" fmla="*/ 840 w 1815"/>
                  <a:gd name="T25" fmla="*/ 168 h 1062"/>
                  <a:gd name="T26" fmla="*/ 589 w 1815"/>
                  <a:gd name="T27" fmla="*/ 23 h 1062"/>
                  <a:gd name="T28" fmla="*/ 496 w 1815"/>
                  <a:gd name="T29" fmla="*/ 46 h 1062"/>
                  <a:gd name="T30" fmla="*/ 773 w 1815"/>
                  <a:gd name="T31" fmla="*/ 207 h 1062"/>
                  <a:gd name="T32" fmla="*/ 0 w 1815"/>
                  <a:gd name="T33" fmla="*/ 653 h 1062"/>
                  <a:gd name="T34" fmla="*/ 36 w 1815"/>
                  <a:gd name="T35" fmla="*/ 725 h 1062"/>
                  <a:gd name="T36" fmla="*/ 853 w 1815"/>
                  <a:gd name="T37" fmla="*/ 253 h 1062"/>
                  <a:gd name="T38" fmla="*/ 1248 w 1815"/>
                  <a:gd name="T39" fmla="*/ 481 h 1062"/>
                  <a:gd name="T40" fmla="*/ 379 w 1815"/>
                  <a:gd name="T41" fmla="*/ 983 h 1062"/>
                  <a:gd name="T42" fmla="*/ 478 w 1815"/>
                  <a:gd name="T43" fmla="*/ 1018 h 1062"/>
                  <a:gd name="T44" fmla="*/ 796 w 1815"/>
                  <a:gd name="T45" fmla="*/ 834 h 1062"/>
                  <a:gd name="T46" fmla="*/ 1190 w 1815"/>
                  <a:gd name="T47" fmla="*/ 1062 h 1062"/>
                  <a:gd name="T48" fmla="*/ 1290 w 1815"/>
                  <a:gd name="T49" fmla="*/ 1042 h 10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815" h="1062">
                    <a:moveTo>
                      <a:pt x="1290" y="1042"/>
                    </a:moveTo>
                    <a:cubicBezTo>
                      <a:pt x="864" y="795"/>
                      <a:pt x="864" y="795"/>
                      <a:pt x="864" y="795"/>
                    </a:cubicBezTo>
                    <a:cubicBezTo>
                      <a:pt x="1328" y="527"/>
                      <a:pt x="1328" y="527"/>
                      <a:pt x="1328" y="527"/>
                    </a:cubicBezTo>
                    <a:cubicBezTo>
                      <a:pt x="1773" y="784"/>
                      <a:pt x="1773" y="784"/>
                      <a:pt x="1773" y="784"/>
                    </a:cubicBezTo>
                    <a:cubicBezTo>
                      <a:pt x="1789" y="766"/>
                      <a:pt x="1803" y="749"/>
                      <a:pt x="1815" y="730"/>
                    </a:cubicBezTo>
                    <a:cubicBezTo>
                      <a:pt x="1396" y="488"/>
                      <a:pt x="1396" y="488"/>
                      <a:pt x="1396" y="488"/>
                    </a:cubicBezTo>
                    <a:cubicBezTo>
                      <a:pt x="1764" y="276"/>
                      <a:pt x="1764" y="276"/>
                      <a:pt x="1764" y="276"/>
                    </a:cubicBezTo>
                    <a:cubicBezTo>
                      <a:pt x="1746" y="256"/>
                      <a:pt x="1725" y="237"/>
                      <a:pt x="1703" y="218"/>
                    </a:cubicBezTo>
                    <a:cubicBezTo>
                      <a:pt x="1315" y="442"/>
                      <a:pt x="1315" y="442"/>
                      <a:pt x="1315" y="442"/>
                    </a:cubicBezTo>
                    <a:cubicBezTo>
                      <a:pt x="921" y="214"/>
                      <a:pt x="921" y="214"/>
                      <a:pt x="921" y="214"/>
                    </a:cubicBezTo>
                    <a:cubicBezTo>
                      <a:pt x="1256" y="21"/>
                      <a:pt x="1256" y="21"/>
                      <a:pt x="1256" y="21"/>
                    </a:cubicBezTo>
                    <a:cubicBezTo>
                      <a:pt x="1215" y="12"/>
                      <a:pt x="1174" y="5"/>
                      <a:pt x="1132" y="0"/>
                    </a:cubicBezTo>
                    <a:cubicBezTo>
                      <a:pt x="840" y="168"/>
                      <a:pt x="840" y="168"/>
                      <a:pt x="840" y="168"/>
                    </a:cubicBezTo>
                    <a:cubicBezTo>
                      <a:pt x="589" y="23"/>
                      <a:pt x="589" y="23"/>
                      <a:pt x="589" y="23"/>
                    </a:cubicBezTo>
                    <a:cubicBezTo>
                      <a:pt x="557" y="30"/>
                      <a:pt x="526" y="38"/>
                      <a:pt x="496" y="46"/>
                    </a:cubicBezTo>
                    <a:cubicBezTo>
                      <a:pt x="773" y="207"/>
                      <a:pt x="773" y="207"/>
                      <a:pt x="773" y="207"/>
                    </a:cubicBezTo>
                    <a:cubicBezTo>
                      <a:pt x="0" y="653"/>
                      <a:pt x="0" y="653"/>
                      <a:pt x="0" y="653"/>
                    </a:cubicBezTo>
                    <a:cubicBezTo>
                      <a:pt x="9" y="677"/>
                      <a:pt x="21" y="701"/>
                      <a:pt x="36" y="725"/>
                    </a:cubicBezTo>
                    <a:cubicBezTo>
                      <a:pt x="853" y="253"/>
                      <a:pt x="853" y="253"/>
                      <a:pt x="853" y="253"/>
                    </a:cubicBezTo>
                    <a:cubicBezTo>
                      <a:pt x="1248" y="481"/>
                      <a:pt x="1248" y="481"/>
                      <a:pt x="1248" y="481"/>
                    </a:cubicBezTo>
                    <a:cubicBezTo>
                      <a:pt x="379" y="983"/>
                      <a:pt x="379" y="983"/>
                      <a:pt x="379" y="983"/>
                    </a:cubicBezTo>
                    <a:cubicBezTo>
                      <a:pt x="411" y="996"/>
                      <a:pt x="444" y="1008"/>
                      <a:pt x="478" y="1018"/>
                    </a:cubicBezTo>
                    <a:cubicBezTo>
                      <a:pt x="796" y="834"/>
                      <a:pt x="796" y="834"/>
                      <a:pt x="796" y="834"/>
                    </a:cubicBezTo>
                    <a:cubicBezTo>
                      <a:pt x="1190" y="1062"/>
                      <a:pt x="1190" y="1062"/>
                      <a:pt x="1190" y="1062"/>
                    </a:cubicBezTo>
                    <a:cubicBezTo>
                      <a:pt x="1224" y="1056"/>
                      <a:pt x="1257" y="1050"/>
                      <a:pt x="1290" y="1042"/>
                    </a:cubicBezTo>
                    <a:close/>
                  </a:path>
                </a:pathLst>
              </a:custGeom>
              <a:solidFill>
                <a:srgbClr val="D9D1B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00" name="iṣľïḋê">
                <a:extLst>
                  <a:ext uri="{FF2B5EF4-FFF2-40B4-BE49-F238E27FC236}">
                    <a16:creationId xmlns:a16="http://schemas.microsoft.com/office/drawing/2014/main" id="{CB35AB64-7BC1-404B-8DEE-FC564905B054}"/>
                  </a:ext>
                </a:extLst>
              </p:cNvPr>
              <p:cNvSpPr/>
              <p:nvPr userDrawn="1"/>
            </p:nvSpPr>
            <p:spPr bwMode="auto">
              <a:xfrm>
                <a:off x="3686" y="2393"/>
                <a:ext cx="423" cy="244"/>
              </a:xfrm>
              <a:custGeom>
                <a:avLst/>
                <a:gdLst>
                  <a:gd name="T0" fmla="*/ 192 w 234"/>
                  <a:gd name="T1" fmla="*/ 111 h 135"/>
                  <a:gd name="T2" fmla="*/ 41 w 234"/>
                  <a:gd name="T3" fmla="*/ 111 h 135"/>
                  <a:gd name="T4" fmla="*/ 41 w 234"/>
                  <a:gd name="T5" fmla="*/ 24 h 135"/>
                  <a:gd name="T6" fmla="*/ 192 w 234"/>
                  <a:gd name="T7" fmla="*/ 24 h 135"/>
                  <a:gd name="T8" fmla="*/ 192 w 234"/>
                  <a:gd name="T9" fmla="*/ 111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4" h="135">
                    <a:moveTo>
                      <a:pt x="192" y="111"/>
                    </a:moveTo>
                    <a:cubicBezTo>
                      <a:pt x="151" y="135"/>
                      <a:pt x="83" y="135"/>
                      <a:pt x="41" y="111"/>
                    </a:cubicBezTo>
                    <a:cubicBezTo>
                      <a:pt x="0" y="87"/>
                      <a:pt x="0" y="48"/>
                      <a:pt x="41" y="24"/>
                    </a:cubicBezTo>
                    <a:cubicBezTo>
                      <a:pt x="83" y="0"/>
                      <a:pt x="151" y="0"/>
                      <a:pt x="192" y="24"/>
                    </a:cubicBezTo>
                    <a:cubicBezTo>
                      <a:pt x="234" y="48"/>
                      <a:pt x="234" y="87"/>
                      <a:pt x="192" y="111"/>
                    </a:cubicBezTo>
                    <a:close/>
                  </a:path>
                </a:pathLst>
              </a:custGeom>
              <a:solidFill>
                <a:srgbClr val="7C96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01" name="ïšľiḓe">
                <a:extLst>
                  <a:ext uri="{FF2B5EF4-FFF2-40B4-BE49-F238E27FC236}">
                    <a16:creationId xmlns:a16="http://schemas.microsoft.com/office/drawing/2014/main" id="{DEBAD26B-C20F-4FA3-9C15-E0B3EB3BA847}"/>
                  </a:ext>
                </a:extLst>
              </p:cNvPr>
              <p:cNvSpPr/>
              <p:nvPr userDrawn="1"/>
            </p:nvSpPr>
            <p:spPr bwMode="auto">
              <a:xfrm>
                <a:off x="2609" y="2373"/>
                <a:ext cx="215" cy="125"/>
              </a:xfrm>
              <a:custGeom>
                <a:avLst/>
                <a:gdLst>
                  <a:gd name="T0" fmla="*/ 98 w 119"/>
                  <a:gd name="T1" fmla="*/ 57 h 69"/>
                  <a:gd name="T2" fmla="*/ 21 w 119"/>
                  <a:gd name="T3" fmla="*/ 57 h 69"/>
                  <a:gd name="T4" fmla="*/ 21 w 119"/>
                  <a:gd name="T5" fmla="*/ 12 h 69"/>
                  <a:gd name="T6" fmla="*/ 98 w 119"/>
                  <a:gd name="T7" fmla="*/ 12 h 69"/>
                  <a:gd name="T8" fmla="*/ 98 w 119"/>
                  <a:gd name="T9" fmla="*/ 57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9" h="69">
                    <a:moveTo>
                      <a:pt x="98" y="57"/>
                    </a:moveTo>
                    <a:cubicBezTo>
                      <a:pt x="77" y="69"/>
                      <a:pt x="42" y="69"/>
                      <a:pt x="21" y="57"/>
                    </a:cubicBezTo>
                    <a:cubicBezTo>
                      <a:pt x="0" y="44"/>
                      <a:pt x="0" y="24"/>
                      <a:pt x="21" y="12"/>
                    </a:cubicBezTo>
                    <a:cubicBezTo>
                      <a:pt x="42" y="0"/>
                      <a:pt x="77" y="0"/>
                      <a:pt x="98" y="12"/>
                    </a:cubicBezTo>
                    <a:cubicBezTo>
                      <a:pt x="119" y="24"/>
                      <a:pt x="119" y="44"/>
                      <a:pt x="98" y="57"/>
                    </a:cubicBezTo>
                    <a:close/>
                  </a:path>
                </a:pathLst>
              </a:custGeom>
              <a:solidFill>
                <a:srgbClr val="D9D1B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02" name="ïśľiḑê">
                <a:extLst>
                  <a:ext uri="{FF2B5EF4-FFF2-40B4-BE49-F238E27FC236}">
                    <a16:creationId xmlns:a16="http://schemas.microsoft.com/office/drawing/2014/main" id="{2900CE50-D733-4AEA-A238-2AACB04FC323}"/>
                  </a:ext>
                </a:extLst>
              </p:cNvPr>
              <p:cNvSpPr/>
              <p:nvPr userDrawn="1"/>
            </p:nvSpPr>
            <p:spPr bwMode="auto">
              <a:xfrm>
                <a:off x="4013" y="1753"/>
                <a:ext cx="828" cy="548"/>
              </a:xfrm>
              <a:custGeom>
                <a:avLst/>
                <a:gdLst>
                  <a:gd name="T0" fmla="*/ 0 w 828"/>
                  <a:gd name="T1" fmla="*/ 284 h 548"/>
                  <a:gd name="T2" fmla="*/ 456 w 828"/>
                  <a:gd name="T3" fmla="*/ 548 h 548"/>
                  <a:gd name="T4" fmla="*/ 828 w 828"/>
                  <a:gd name="T5" fmla="*/ 332 h 548"/>
                  <a:gd name="T6" fmla="*/ 828 w 828"/>
                  <a:gd name="T7" fmla="*/ 264 h 548"/>
                  <a:gd name="T8" fmla="*/ 373 w 828"/>
                  <a:gd name="T9" fmla="*/ 0 h 548"/>
                  <a:gd name="T10" fmla="*/ 0 w 828"/>
                  <a:gd name="T11" fmla="*/ 215 h 548"/>
                  <a:gd name="T12" fmla="*/ 0 w 828"/>
                  <a:gd name="T13" fmla="*/ 284 h 5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28" h="548">
                    <a:moveTo>
                      <a:pt x="0" y="284"/>
                    </a:moveTo>
                    <a:lnTo>
                      <a:pt x="456" y="548"/>
                    </a:lnTo>
                    <a:lnTo>
                      <a:pt x="828" y="332"/>
                    </a:lnTo>
                    <a:lnTo>
                      <a:pt x="828" y="264"/>
                    </a:lnTo>
                    <a:lnTo>
                      <a:pt x="373" y="0"/>
                    </a:lnTo>
                    <a:lnTo>
                      <a:pt x="0" y="215"/>
                    </a:lnTo>
                    <a:lnTo>
                      <a:pt x="0" y="284"/>
                    </a:lnTo>
                    <a:close/>
                  </a:path>
                </a:pathLst>
              </a:custGeom>
              <a:solidFill>
                <a:srgbClr val="57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03" name="íś1ídé">
                <a:extLst>
                  <a:ext uri="{FF2B5EF4-FFF2-40B4-BE49-F238E27FC236}">
                    <a16:creationId xmlns:a16="http://schemas.microsoft.com/office/drawing/2014/main" id="{3A7DCECE-EC53-45F3-9335-76191CD9BECF}"/>
                  </a:ext>
                </a:extLst>
              </p:cNvPr>
              <p:cNvSpPr/>
              <p:nvPr userDrawn="1"/>
            </p:nvSpPr>
            <p:spPr bwMode="auto">
              <a:xfrm>
                <a:off x="4469" y="2017"/>
                <a:ext cx="372" cy="284"/>
              </a:xfrm>
              <a:custGeom>
                <a:avLst/>
                <a:gdLst>
                  <a:gd name="T0" fmla="*/ 0 w 372"/>
                  <a:gd name="T1" fmla="*/ 284 h 284"/>
                  <a:gd name="T2" fmla="*/ 372 w 372"/>
                  <a:gd name="T3" fmla="*/ 68 h 284"/>
                  <a:gd name="T4" fmla="*/ 372 w 372"/>
                  <a:gd name="T5" fmla="*/ 0 h 284"/>
                  <a:gd name="T6" fmla="*/ 0 w 372"/>
                  <a:gd name="T7" fmla="*/ 215 h 284"/>
                  <a:gd name="T8" fmla="*/ 0 w 372"/>
                  <a:gd name="T9" fmla="*/ 284 h 2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2" h="284">
                    <a:moveTo>
                      <a:pt x="0" y="284"/>
                    </a:moveTo>
                    <a:lnTo>
                      <a:pt x="372" y="68"/>
                    </a:lnTo>
                    <a:lnTo>
                      <a:pt x="372" y="0"/>
                    </a:lnTo>
                    <a:lnTo>
                      <a:pt x="0" y="215"/>
                    </a:lnTo>
                    <a:lnTo>
                      <a:pt x="0" y="284"/>
                    </a:lnTo>
                    <a:close/>
                  </a:path>
                </a:pathLst>
              </a:custGeom>
              <a:solidFill>
                <a:srgbClr val="7373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04" name="ïšļíḑê">
                <a:extLst>
                  <a:ext uri="{FF2B5EF4-FFF2-40B4-BE49-F238E27FC236}">
                    <a16:creationId xmlns:a16="http://schemas.microsoft.com/office/drawing/2014/main" id="{9CFFCBC5-2482-4DCF-B1A7-48343A6985B3}"/>
                  </a:ext>
                </a:extLst>
              </p:cNvPr>
              <p:cNvSpPr/>
              <p:nvPr userDrawn="1"/>
            </p:nvSpPr>
            <p:spPr bwMode="auto">
              <a:xfrm>
                <a:off x="4013" y="1753"/>
                <a:ext cx="828" cy="479"/>
              </a:xfrm>
              <a:custGeom>
                <a:avLst/>
                <a:gdLst>
                  <a:gd name="T0" fmla="*/ 456 w 828"/>
                  <a:gd name="T1" fmla="*/ 479 h 479"/>
                  <a:gd name="T2" fmla="*/ 0 w 828"/>
                  <a:gd name="T3" fmla="*/ 215 h 479"/>
                  <a:gd name="T4" fmla="*/ 373 w 828"/>
                  <a:gd name="T5" fmla="*/ 0 h 479"/>
                  <a:gd name="T6" fmla="*/ 828 w 828"/>
                  <a:gd name="T7" fmla="*/ 264 h 479"/>
                  <a:gd name="T8" fmla="*/ 456 w 828"/>
                  <a:gd name="T9" fmla="*/ 479 h 4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8" h="479">
                    <a:moveTo>
                      <a:pt x="456" y="479"/>
                    </a:moveTo>
                    <a:lnTo>
                      <a:pt x="0" y="215"/>
                    </a:lnTo>
                    <a:lnTo>
                      <a:pt x="373" y="0"/>
                    </a:lnTo>
                    <a:lnTo>
                      <a:pt x="828" y="264"/>
                    </a:lnTo>
                    <a:lnTo>
                      <a:pt x="456" y="479"/>
                    </a:lnTo>
                    <a:close/>
                  </a:path>
                </a:pathLst>
              </a:custGeom>
              <a:solidFill>
                <a:srgbClr val="8C8C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05" name="îşlíḑê">
                <a:extLst>
                  <a:ext uri="{FF2B5EF4-FFF2-40B4-BE49-F238E27FC236}">
                    <a16:creationId xmlns:a16="http://schemas.microsoft.com/office/drawing/2014/main" id="{3D5DFD79-0EAA-4580-A61B-56911A50564C}"/>
                  </a:ext>
                </a:extLst>
              </p:cNvPr>
              <p:cNvSpPr/>
              <p:nvPr userDrawn="1"/>
            </p:nvSpPr>
            <p:spPr bwMode="auto">
              <a:xfrm>
                <a:off x="4082" y="1792"/>
                <a:ext cx="685" cy="396"/>
              </a:xfrm>
              <a:custGeom>
                <a:avLst/>
                <a:gdLst>
                  <a:gd name="T0" fmla="*/ 221 w 379"/>
                  <a:gd name="T1" fmla="*/ 217 h 219"/>
                  <a:gd name="T2" fmla="*/ 203 w 379"/>
                  <a:gd name="T3" fmla="*/ 217 h 219"/>
                  <a:gd name="T4" fmla="*/ 5 w 379"/>
                  <a:gd name="T5" fmla="*/ 102 h 219"/>
                  <a:gd name="T6" fmla="*/ 5 w 379"/>
                  <a:gd name="T7" fmla="*/ 91 h 219"/>
                  <a:gd name="T8" fmla="*/ 158 w 379"/>
                  <a:gd name="T9" fmla="*/ 3 h 219"/>
                  <a:gd name="T10" fmla="*/ 176 w 379"/>
                  <a:gd name="T11" fmla="*/ 3 h 219"/>
                  <a:gd name="T12" fmla="*/ 375 w 379"/>
                  <a:gd name="T13" fmla="*/ 118 h 219"/>
                  <a:gd name="T14" fmla="*/ 375 w 379"/>
                  <a:gd name="T15" fmla="*/ 128 h 219"/>
                  <a:gd name="T16" fmla="*/ 221 w 379"/>
                  <a:gd name="T17" fmla="*/ 217 h 2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79" h="219">
                    <a:moveTo>
                      <a:pt x="221" y="217"/>
                    </a:moveTo>
                    <a:cubicBezTo>
                      <a:pt x="216" y="219"/>
                      <a:pt x="208" y="219"/>
                      <a:pt x="203" y="217"/>
                    </a:cubicBezTo>
                    <a:cubicBezTo>
                      <a:pt x="5" y="102"/>
                      <a:pt x="5" y="102"/>
                      <a:pt x="5" y="102"/>
                    </a:cubicBezTo>
                    <a:cubicBezTo>
                      <a:pt x="0" y="99"/>
                      <a:pt x="0" y="94"/>
                      <a:pt x="5" y="91"/>
                    </a:cubicBezTo>
                    <a:cubicBezTo>
                      <a:pt x="158" y="3"/>
                      <a:pt x="158" y="3"/>
                      <a:pt x="158" y="3"/>
                    </a:cubicBezTo>
                    <a:cubicBezTo>
                      <a:pt x="163" y="0"/>
                      <a:pt x="171" y="0"/>
                      <a:pt x="176" y="3"/>
                    </a:cubicBezTo>
                    <a:cubicBezTo>
                      <a:pt x="375" y="118"/>
                      <a:pt x="375" y="118"/>
                      <a:pt x="375" y="118"/>
                    </a:cubicBezTo>
                    <a:cubicBezTo>
                      <a:pt x="379" y="121"/>
                      <a:pt x="379" y="125"/>
                      <a:pt x="375" y="128"/>
                    </a:cubicBezTo>
                    <a:lnTo>
                      <a:pt x="221" y="217"/>
                    </a:lnTo>
                    <a:close/>
                  </a:path>
                </a:pathLst>
              </a:custGeom>
              <a:solidFill>
                <a:srgbClr val="7373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06" name="ïşḷïḑé">
                <a:extLst>
                  <a:ext uri="{FF2B5EF4-FFF2-40B4-BE49-F238E27FC236}">
                    <a16:creationId xmlns:a16="http://schemas.microsoft.com/office/drawing/2014/main" id="{26FC3827-0FCA-44F9-80E0-BA550554CD51}"/>
                  </a:ext>
                </a:extLst>
              </p:cNvPr>
              <p:cNvSpPr/>
              <p:nvPr userDrawn="1"/>
            </p:nvSpPr>
            <p:spPr bwMode="auto">
              <a:xfrm>
                <a:off x="4107" y="1483"/>
                <a:ext cx="358" cy="693"/>
              </a:xfrm>
              <a:custGeom>
                <a:avLst/>
                <a:gdLst>
                  <a:gd name="T0" fmla="*/ 358 w 358"/>
                  <a:gd name="T1" fmla="*/ 206 h 693"/>
                  <a:gd name="T2" fmla="*/ 0 w 358"/>
                  <a:gd name="T3" fmla="*/ 0 h 693"/>
                  <a:gd name="T4" fmla="*/ 0 w 358"/>
                  <a:gd name="T5" fmla="*/ 487 h 693"/>
                  <a:gd name="T6" fmla="*/ 358 w 358"/>
                  <a:gd name="T7" fmla="*/ 693 h 693"/>
                  <a:gd name="T8" fmla="*/ 358 w 358"/>
                  <a:gd name="T9" fmla="*/ 206 h 6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8" h="693">
                    <a:moveTo>
                      <a:pt x="358" y="206"/>
                    </a:moveTo>
                    <a:lnTo>
                      <a:pt x="0" y="0"/>
                    </a:lnTo>
                    <a:lnTo>
                      <a:pt x="0" y="487"/>
                    </a:lnTo>
                    <a:lnTo>
                      <a:pt x="358" y="693"/>
                    </a:lnTo>
                    <a:lnTo>
                      <a:pt x="358" y="206"/>
                    </a:lnTo>
                    <a:close/>
                  </a:path>
                </a:pathLst>
              </a:custGeom>
              <a:solidFill>
                <a:srgbClr val="BBC7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07" name="ïṥ1ïḍê">
                <a:extLst>
                  <a:ext uri="{FF2B5EF4-FFF2-40B4-BE49-F238E27FC236}">
                    <a16:creationId xmlns:a16="http://schemas.microsoft.com/office/drawing/2014/main" id="{6EE4A176-297A-41E0-BCF0-3A6AA89A12C1}"/>
                  </a:ext>
                </a:extLst>
              </p:cNvPr>
              <p:cNvSpPr/>
              <p:nvPr userDrawn="1"/>
            </p:nvSpPr>
            <p:spPr bwMode="auto">
              <a:xfrm>
                <a:off x="4465" y="1527"/>
                <a:ext cx="282" cy="649"/>
              </a:xfrm>
              <a:custGeom>
                <a:avLst/>
                <a:gdLst>
                  <a:gd name="T0" fmla="*/ 282 w 282"/>
                  <a:gd name="T1" fmla="*/ 0 h 649"/>
                  <a:gd name="T2" fmla="*/ 0 w 282"/>
                  <a:gd name="T3" fmla="*/ 162 h 649"/>
                  <a:gd name="T4" fmla="*/ 0 w 282"/>
                  <a:gd name="T5" fmla="*/ 649 h 649"/>
                  <a:gd name="T6" fmla="*/ 282 w 282"/>
                  <a:gd name="T7" fmla="*/ 486 h 649"/>
                  <a:gd name="T8" fmla="*/ 282 w 282"/>
                  <a:gd name="T9" fmla="*/ 0 h 6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2" h="649">
                    <a:moveTo>
                      <a:pt x="282" y="0"/>
                    </a:moveTo>
                    <a:lnTo>
                      <a:pt x="0" y="162"/>
                    </a:lnTo>
                    <a:lnTo>
                      <a:pt x="0" y="649"/>
                    </a:lnTo>
                    <a:lnTo>
                      <a:pt x="282" y="486"/>
                    </a:lnTo>
                    <a:lnTo>
                      <a:pt x="282" y="0"/>
                    </a:lnTo>
                    <a:close/>
                  </a:path>
                </a:pathLst>
              </a:custGeom>
              <a:solidFill>
                <a:srgbClr val="D3DED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08" name="ïṣliďe">
                <a:extLst>
                  <a:ext uri="{FF2B5EF4-FFF2-40B4-BE49-F238E27FC236}">
                    <a16:creationId xmlns:a16="http://schemas.microsoft.com/office/drawing/2014/main" id="{D57A675A-E313-4F23-A03E-2AD5A4C548BA}"/>
                  </a:ext>
                </a:extLst>
              </p:cNvPr>
              <p:cNvSpPr/>
              <p:nvPr userDrawn="1"/>
            </p:nvSpPr>
            <p:spPr bwMode="auto">
              <a:xfrm>
                <a:off x="4622" y="1872"/>
                <a:ext cx="94" cy="186"/>
              </a:xfrm>
              <a:custGeom>
                <a:avLst/>
                <a:gdLst>
                  <a:gd name="T0" fmla="*/ 0 w 94"/>
                  <a:gd name="T1" fmla="*/ 56 h 186"/>
                  <a:gd name="T2" fmla="*/ 0 w 94"/>
                  <a:gd name="T3" fmla="*/ 186 h 186"/>
                  <a:gd name="T4" fmla="*/ 94 w 94"/>
                  <a:gd name="T5" fmla="*/ 132 h 186"/>
                  <a:gd name="T6" fmla="*/ 94 w 94"/>
                  <a:gd name="T7" fmla="*/ 0 h 186"/>
                  <a:gd name="T8" fmla="*/ 0 w 94"/>
                  <a:gd name="T9" fmla="*/ 56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4" h="186">
                    <a:moveTo>
                      <a:pt x="0" y="56"/>
                    </a:moveTo>
                    <a:lnTo>
                      <a:pt x="0" y="186"/>
                    </a:lnTo>
                    <a:lnTo>
                      <a:pt x="94" y="132"/>
                    </a:lnTo>
                    <a:lnTo>
                      <a:pt x="94" y="0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rgbClr val="5288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09" name="iŝľïdè">
                <a:extLst>
                  <a:ext uri="{FF2B5EF4-FFF2-40B4-BE49-F238E27FC236}">
                    <a16:creationId xmlns:a16="http://schemas.microsoft.com/office/drawing/2014/main" id="{009A9DE5-A179-4459-88E7-5510EAC02AEA}"/>
                  </a:ext>
                </a:extLst>
              </p:cNvPr>
              <p:cNvSpPr/>
              <p:nvPr userDrawn="1"/>
            </p:nvSpPr>
            <p:spPr bwMode="auto">
              <a:xfrm>
                <a:off x="4501" y="1935"/>
                <a:ext cx="107" cy="192"/>
              </a:xfrm>
              <a:custGeom>
                <a:avLst/>
                <a:gdLst>
                  <a:gd name="T0" fmla="*/ 107 w 107"/>
                  <a:gd name="T1" fmla="*/ 0 h 192"/>
                  <a:gd name="T2" fmla="*/ 0 w 107"/>
                  <a:gd name="T3" fmla="*/ 62 h 192"/>
                  <a:gd name="T4" fmla="*/ 0 w 107"/>
                  <a:gd name="T5" fmla="*/ 192 h 192"/>
                  <a:gd name="T6" fmla="*/ 107 w 107"/>
                  <a:gd name="T7" fmla="*/ 130 h 192"/>
                  <a:gd name="T8" fmla="*/ 107 w 107"/>
                  <a:gd name="T9" fmla="*/ 0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7" h="192">
                    <a:moveTo>
                      <a:pt x="107" y="0"/>
                    </a:moveTo>
                    <a:lnTo>
                      <a:pt x="0" y="62"/>
                    </a:lnTo>
                    <a:lnTo>
                      <a:pt x="0" y="192"/>
                    </a:lnTo>
                    <a:lnTo>
                      <a:pt x="107" y="130"/>
                    </a:lnTo>
                    <a:lnTo>
                      <a:pt x="107" y="0"/>
                    </a:lnTo>
                    <a:close/>
                  </a:path>
                </a:pathLst>
              </a:custGeom>
              <a:solidFill>
                <a:srgbClr val="5288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10" name="íṥlîḑê">
                <a:extLst>
                  <a:ext uri="{FF2B5EF4-FFF2-40B4-BE49-F238E27FC236}">
                    <a16:creationId xmlns:a16="http://schemas.microsoft.com/office/drawing/2014/main" id="{9DAA98A8-BCC9-4B8D-85E7-49953E6FEBBE}"/>
                  </a:ext>
                </a:extLst>
              </p:cNvPr>
              <p:cNvSpPr/>
              <p:nvPr userDrawn="1"/>
            </p:nvSpPr>
            <p:spPr bwMode="auto">
              <a:xfrm>
                <a:off x="4653" y="1726"/>
                <a:ext cx="63" cy="160"/>
              </a:xfrm>
              <a:custGeom>
                <a:avLst/>
                <a:gdLst>
                  <a:gd name="T0" fmla="*/ 0 w 63"/>
                  <a:gd name="T1" fmla="*/ 160 h 160"/>
                  <a:gd name="T2" fmla="*/ 63 w 63"/>
                  <a:gd name="T3" fmla="*/ 123 h 160"/>
                  <a:gd name="T4" fmla="*/ 63 w 63"/>
                  <a:gd name="T5" fmla="*/ 0 h 160"/>
                  <a:gd name="T6" fmla="*/ 0 w 63"/>
                  <a:gd name="T7" fmla="*/ 38 h 160"/>
                  <a:gd name="T8" fmla="*/ 0 w 63"/>
                  <a:gd name="T9" fmla="*/ 160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3" h="160">
                    <a:moveTo>
                      <a:pt x="0" y="160"/>
                    </a:moveTo>
                    <a:lnTo>
                      <a:pt x="63" y="123"/>
                    </a:lnTo>
                    <a:lnTo>
                      <a:pt x="63" y="0"/>
                    </a:lnTo>
                    <a:lnTo>
                      <a:pt x="0" y="38"/>
                    </a:lnTo>
                    <a:lnTo>
                      <a:pt x="0" y="160"/>
                    </a:lnTo>
                    <a:close/>
                  </a:path>
                </a:pathLst>
              </a:custGeom>
              <a:solidFill>
                <a:srgbClr val="5288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11" name="ïṥļîḍé">
                <a:extLst>
                  <a:ext uri="{FF2B5EF4-FFF2-40B4-BE49-F238E27FC236}">
                    <a16:creationId xmlns:a16="http://schemas.microsoft.com/office/drawing/2014/main" id="{4E8293F0-7EA4-4A5B-88D3-88369F24CA04}"/>
                  </a:ext>
                </a:extLst>
              </p:cNvPr>
              <p:cNvSpPr/>
              <p:nvPr userDrawn="1"/>
            </p:nvSpPr>
            <p:spPr bwMode="auto">
              <a:xfrm>
                <a:off x="4575" y="1771"/>
                <a:ext cx="65" cy="161"/>
              </a:xfrm>
              <a:custGeom>
                <a:avLst/>
                <a:gdLst>
                  <a:gd name="T0" fmla="*/ 0 w 65"/>
                  <a:gd name="T1" fmla="*/ 161 h 161"/>
                  <a:gd name="T2" fmla="*/ 65 w 65"/>
                  <a:gd name="T3" fmla="*/ 123 h 161"/>
                  <a:gd name="T4" fmla="*/ 65 w 65"/>
                  <a:gd name="T5" fmla="*/ 0 h 161"/>
                  <a:gd name="T6" fmla="*/ 0 w 65"/>
                  <a:gd name="T7" fmla="*/ 38 h 161"/>
                  <a:gd name="T8" fmla="*/ 0 w 65"/>
                  <a:gd name="T9" fmla="*/ 161 h 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5" h="161">
                    <a:moveTo>
                      <a:pt x="0" y="161"/>
                    </a:moveTo>
                    <a:lnTo>
                      <a:pt x="65" y="123"/>
                    </a:lnTo>
                    <a:lnTo>
                      <a:pt x="65" y="0"/>
                    </a:lnTo>
                    <a:lnTo>
                      <a:pt x="0" y="38"/>
                    </a:lnTo>
                    <a:lnTo>
                      <a:pt x="0" y="161"/>
                    </a:lnTo>
                    <a:close/>
                  </a:path>
                </a:pathLst>
              </a:custGeom>
              <a:solidFill>
                <a:srgbClr val="5288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12" name="iṡḷîḑé">
                <a:extLst>
                  <a:ext uri="{FF2B5EF4-FFF2-40B4-BE49-F238E27FC236}">
                    <a16:creationId xmlns:a16="http://schemas.microsoft.com/office/drawing/2014/main" id="{F2DD1B2B-F4D3-4AA5-9456-0EC1A155B7A8}"/>
                  </a:ext>
                </a:extLst>
              </p:cNvPr>
              <p:cNvSpPr/>
              <p:nvPr userDrawn="1"/>
            </p:nvSpPr>
            <p:spPr bwMode="auto">
              <a:xfrm>
                <a:off x="4501" y="1816"/>
                <a:ext cx="62" cy="157"/>
              </a:xfrm>
              <a:custGeom>
                <a:avLst/>
                <a:gdLst>
                  <a:gd name="T0" fmla="*/ 0 w 62"/>
                  <a:gd name="T1" fmla="*/ 157 h 157"/>
                  <a:gd name="T2" fmla="*/ 62 w 62"/>
                  <a:gd name="T3" fmla="*/ 123 h 157"/>
                  <a:gd name="T4" fmla="*/ 62 w 62"/>
                  <a:gd name="T5" fmla="*/ 0 h 157"/>
                  <a:gd name="T6" fmla="*/ 0 w 62"/>
                  <a:gd name="T7" fmla="*/ 34 h 157"/>
                  <a:gd name="T8" fmla="*/ 0 w 62"/>
                  <a:gd name="T9" fmla="*/ 157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157">
                    <a:moveTo>
                      <a:pt x="0" y="157"/>
                    </a:moveTo>
                    <a:lnTo>
                      <a:pt x="62" y="123"/>
                    </a:lnTo>
                    <a:lnTo>
                      <a:pt x="62" y="0"/>
                    </a:lnTo>
                    <a:lnTo>
                      <a:pt x="0" y="34"/>
                    </a:lnTo>
                    <a:lnTo>
                      <a:pt x="0" y="157"/>
                    </a:lnTo>
                    <a:close/>
                  </a:path>
                </a:pathLst>
              </a:custGeom>
              <a:solidFill>
                <a:srgbClr val="5288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13" name="íSľïḍê">
                <a:extLst>
                  <a:ext uri="{FF2B5EF4-FFF2-40B4-BE49-F238E27FC236}">
                    <a16:creationId xmlns:a16="http://schemas.microsoft.com/office/drawing/2014/main" id="{0227D570-95D2-4EB3-84B8-47B9EB1C1499}"/>
                  </a:ext>
                </a:extLst>
              </p:cNvPr>
              <p:cNvSpPr/>
              <p:nvPr userDrawn="1"/>
            </p:nvSpPr>
            <p:spPr bwMode="auto">
              <a:xfrm>
                <a:off x="4613" y="1603"/>
                <a:ext cx="65" cy="161"/>
              </a:xfrm>
              <a:custGeom>
                <a:avLst/>
                <a:gdLst>
                  <a:gd name="T0" fmla="*/ 40 w 65"/>
                  <a:gd name="T1" fmla="*/ 139 h 161"/>
                  <a:gd name="T2" fmla="*/ 65 w 65"/>
                  <a:gd name="T3" fmla="*/ 123 h 161"/>
                  <a:gd name="T4" fmla="*/ 65 w 65"/>
                  <a:gd name="T5" fmla="*/ 72 h 161"/>
                  <a:gd name="T6" fmla="*/ 65 w 65"/>
                  <a:gd name="T7" fmla="*/ 0 h 161"/>
                  <a:gd name="T8" fmla="*/ 0 w 65"/>
                  <a:gd name="T9" fmla="*/ 38 h 161"/>
                  <a:gd name="T10" fmla="*/ 0 w 65"/>
                  <a:gd name="T11" fmla="*/ 161 h 161"/>
                  <a:gd name="T12" fmla="*/ 40 w 65"/>
                  <a:gd name="T13" fmla="*/ 139 h 161"/>
                  <a:gd name="T14" fmla="*/ 40 w 65"/>
                  <a:gd name="T15" fmla="*/ 139 h 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5" h="161">
                    <a:moveTo>
                      <a:pt x="40" y="139"/>
                    </a:moveTo>
                    <a:lnTo>
                      <a:pt x="65" y="123"/>
                    </a:lnTo>
                    <a:lnTo>
                      <a:pt x="65" y="72"/>
                    </a:lnTo>
                    <a:lnTo>
                      <a:pt x="65" y="0"/>
                    </a:lnTo>
                    <a:lnTo>
                      <a:pt x="0" y="38"/>
                    </a:lnTo>
                    <a:lnTo>
                      <a:pt x="0" y="161"/>
                    </a:lnTo>
                    <a:lnTo>
                      <a:pt x="40" y="139"/>
                    </a:lnTo>
                    <a:lnTo>
                      <a:pt x="40" y="139"/>
                    </a:lnTo>
                    <a:close/>
                  </a:path>
                </a:pathLst>
              </a:custGeom>
              <a:solidFill>
                <a:srgbClr val="5288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14" name="îṩḻiḋê">
                <a:extLst>
                  <a:ext uri="{FF2B5EF4-FFF2-40B4-BE49-F238E27FC236}">
                    <a16:creationId xmlns:a16="http://schemas.microsoft.com/office/drawing/2014/main" id="{ED32F790-AB99-4049-A51C-60877A089319}"/>
                  </a:ext>
                </a:extLst>
              </p:cNvPr>
              <p:cNvSpPr/>
              <p:nvPr userDrawn="1"/>
            </p:nvSpPr>
            <p:spPr bwMode="auto">
              <a:xfrm>
                <a:off x="4536" y="1648"/>
                <a:ext cx="65" cy="161"/>
              </a:xfrm>
              <a:custGeom>
                <a:avLst/>
                <a:gdLst>
                  <a:gd name="T0" fmla="*/ 65 w 65"/>
                  <a:gd name="T1" fmla="*/ 72 h 161"/>
                  <a:gd name="T2" fmla="*/ 65 w 65"/>
                  <a:gd name="T3" fmla="*/ 0 h 161"/>
                  <a:gd name="T4" fmla="*/ 0 w 65"/>
                  <a:gd name="T5" fmla="*/ 38 h 161"/>
                  <a:gd name="T6" fmla="*/ 0 w 65"/>
                  <a:gd name="T7" fmla="*/ 161 h 161"/>
                  <a:gd name="T8" fmla="*/ 65 w 65"/>
                  <a:gd name="T9" fmla="*/ 123 h 161"/>
                  <a:gd name="T10" fmla="*/ 65 w 65"/>
                  <a:gd name="T11" fmla="*/ 72 h 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5" h="161">
                    <a:moveTo>
                      <a:pt x="65" y="72"/>
                    </a:moveTo>
                    <a:lnTo>
                      <a:pt x="65" y="0"/>
                    </a:lnTo>
                    <a:lnTo>
                      <a:pt x="0" y="38"/>
                    </a:lnTo>
                    <a:lnTo>
                      <a:pt x="0" y="161"/>
                    </a:lnTo>
                    <a:lnTo>
                      <a:pt x="65" y="123"/>
                    </a:lnTo>
                    <a:lnTo>
                      <a:pt x="65" y="72"/>
                    </a:lnTo>
                    <a:close/>
                  </a:path>
                </a:pathLst>
              </a:custGeom>
              <a:solidFill>
                <a:srgbClr val="5288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15" name="íSḻíḍê">
                <a:extLst>
                  <a:ext uri="{FF2B5EF4-FFF2-40B4-BE49-F238E27FC236}">
                    <a16:creationId xmlns:a16="http://schemas.microsoft.com/office/drawing/2014/main" id="{5B538CE0-0FAE-43BD-BA4E-895676278755}"/>
                  </a:ext>
                </a:extLst>
              </p:cNvPr>
              <p:cNvSpPr/>
              <p:nvPr userDrawn="1"/>
            </p:nvSpPr>
            <p:spPr bwMode="auto">
              <a:xfrm>
                <a:off x="4691" y="1581"/>
                <a:ext cx="25" cy="137"/>
              </a:xfrm>
              <a:custGeom>
                <a:avLst/>
                <a:gdLst>
                  <a:gd name="T0" fmla="*/ 0 w 25"/>
                  <a:gd name="T1" fmla="*/ 14 h 137"/>
                  <a:gd name="T2" fmla="*/ 0 w 25"/>
                  <a:gd name="T3" fmla="*/ 137 h 137"/>
                  <a:gd name="T4" fmla="*/ 25 w 25"/>
                  <a:gd name="T5" fmla="*/ 123 h 137"/>
                  <a:gd name="T6" fmla="*/ 25 w 25"/>
                  <a:gd name="T7" fmla="*/ 0 h 137"/>
                  <a:gd name="T8" fmla="*/ 0 w 25"/>
                  <a:gd name="T9" fmla="*/ 14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" h="137">
                    <a:moveTo>
                      <a:pt x="0" y="14"/>
                    </a:moveTo>
                    <a:lnTo>
                      <a:pt x="0" y="137"/>
                    </a:lnTo>
                    <a:lnTo>
                      <a:pt x="25" y="123"/>
                    </a:lnTo>
                    <a:lnTo>
                      <a:pt x="25" y="0"/>
                    </a:ln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5288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16" name="íś1íďê">
                <a:extLst>
                  <a:ext uri="{FF2B5EF4-FFF2-40B4-BE49-F238E27FC236}">
                    <a16:creationId xmlns:a16="http://schemas.microsoft.com/office/drawing/2014/main" id="{00E3551C-EE43-419D-A815-048D9A119C98}"/>
                  </a:ext>
                </a:extLst>
              </p:cNvPr>
              <p:cNvSpPr/>
              <p:nvPr userDrawn="1"/>
            </p:nvSpPr>
            <p:spPr bwMode="auto">
              <a:xfrm>
                <a:off x="4501" y="1693"/>
                <a:ext cx="24" cy="136"/>
              </a:xfrm>
              <a:custGeom>
                <a:avLst/>
                <a:gdLst>
                  <a:gd name="T0" fmla="*/ 24 w 24"/>
                  <a:gd name="T1" fmla="*/ 0 h 136"/>
                  <a:gd name="T2" fmla="*/ 0 w 24"/>
                  <a:gd name="T3" fmla="*/ 13 h 136"/>
                  <a:gd name="T4" fmla="*/ 0 w 24"/>
                  <a:gd name="T5" fmla="*/ 136 h 136"/>
                  <a:gd name="T6" fmla="*/ 24 w 24"/>
                  <a:gd name="T7" fmla="*/ 123 h 136"/>
                  <a:gd name="T8" fmla="*/ 24 w 24"/>
                  <a:gd name="T9" fmla="*/ 0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136">
                    <a:moveTo>
                      <a:pt x="24" y="0"/>
                    </a:moveTo>
                    <a:lnTo>
                      <a:pt x="0" y="13"/>
                    </a:lnTo>
                    <a:lnTo>
                      <a:pt x="0" y="136"/>
                    </a:lnTo>
                    <a:lnTo>
                      <a:pt x="24" y="123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5288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17" name="iṡlîdé">
                <a:extLst>
                  <a:ext uri="{FF2B5EF4-FFF2-40B4-BE49-F238E27FC236}">
                    <a16:creationId xmlns:a16="http://schemas.microsoft.com/office/drawing/2014/main" id="{6FD8F11A-0D74-476A-AA00-2A26403F4D98}"/>
                  </a:ext>
                </a:extLst>
              </p:cNvPr>
              <p:cNvSpPr/>
              <p:nvPr userDrawn="1"/>
            </p:nvSpPr>
            <p:spPr bwMode="auto">
              <a:xfrm>
                <a:off x="4286" y="1914"/>
                <a:ext cx="139" cy="209"/>
              </a:xfrm>
              <a:custGeom>
                <a:avLst/>
                <a:gdLst>
                  <a:gd name="T0" fmla="*/ 0 w 139"/>
                  <a:gd name="T1" fmla="*/ 130 h 209"/>
                  <a:gd name="T2" fmla="*/ 139 w 139"/>
                  <a:gd name="T3" fmla="*/ 209 h 209"/>
                  <a:gd name="T4" fmla="*/ 139 w 139"/>
                  <a:gd name="T5" fmla="*/ 79 h 209"/>
                  <a:gd name="T6" fmla="*/ 0 w 139"/>
                  <a:gd name="T7" fmla="*/ 0 h 209"/>
                  <a:gd name="T8" fmla="*/ 0 w 139"/>
                  <a:gd name="T9" fmla="*/ 130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9" h="209">
                    <a:moveTo>
                      <a:pt x="0" y="130"/>
                    </a:moveTo>
                    <a:lnTo>
                      <a:pt x="139" y="209"/>
                    </a:lnTo>
                    <a:lnTo>
                      <a:pt x="139" y="79"/>
                    </a:lnTo>
                    <a:lnTo>
                      <a:pt x="0" y="0"/>
                    </a:lnTo>
                    <a:lnTo>
                      <a:pt x="0" y="130"/>
                    </a:lnTo>
                    <a:close/>
                  </a:path>
                </a:pathLst>
              </a:custGeom>
              <a:solidFill>
                <a:srgbClr val="4573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18" name="íṩ1ïḍe">
                <a:extLst>
                  <a:ext uri="{FF2B5EF4-FFF2-40B4-BE49-F238E27FC236}">
                    <a16:creationId xmlns:a16="http://schemas.microsoft.com/office/drawing/2014/main" id="{BDD61C2F-EE6B-465F-95E4-64CDA6986A33}"/>
                  </a:ext>
                </a:extLst>
              </p:cNvPr>
              <p:cNvSpPr/>
              <p:nvPr userDrawn="1"/>
            </p:nvSpPr>
            <p:spPr bwMode="auto">
              <a:xfrm>
                <a:off x="4142" y="1830"/>
                <a:ext cx="124" cy="201"/>
              </a:xfrm>
              <a:custGeom>
                <a:avLst/>
                <a:gdLst>
                  <a:gd name="T0" fmla="*/ 0 w 124"/>
                  <a:gd name="T1" fmla="*/ 131 h 201"/>
                  <a:gd name="T2" fmla="*/ 124 w 124"/>
                  <a:gd name="T3" fmla="*/ 201 h 201"/>
                  <a:gd name="T4" fmla="*/ 124 w 124"/>
                  <a:gd name="T5" fmla="*/ 71 h 201"/>
                  <a:gd name="T6" fmla="*/ 0 w 124"/>
                  <a:gd name="T7" fmla="*/ 0 h 201"/>
                  <a:gd name="T8" fmla="*/ 0 w 124"/>
                  <a:gd name="T9" fmla="*/ 131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4" h="201">
                    <a:moveTo>
                      <a:pt x="0" y="131"/>
                    </a:moveTo>
                    <a:lnTo>
                      <a:pt x="124" y="201"/>
                    </a:lnTo>
                    <a:lnTo>
                      <a:pt x="124" y="71"/>
                    </a:lnTo>
                    <a:lnTo>
                      <a:pt x="0" y="0"/>
                    </a:lnTo>
                    <a:lnTo>
                      <a:pt x="0" y="131"/>
                    </a:lnTo>
                    <a:close/>
                  </a:path>
                </a:pathLst>
              </a:custGeom>
              <a:solidFill>
                <a:srgbClr val="4573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19" name="ïṣ1íďe">
                <a:extLst>
                  <a:ext uri="{FF2B5EF4-FFF2-40B4-BE49-F238E27FC236}">
                    <a16:creationId xmlns:a16="http://schemas.microsoft.com/office/drawing/2014/main" id="{B1964400-06C6-47F2-A015-0BBB9F594E01}"/>
                  </a:ext>
                </a:extLst>
              </p:cNvPr>
              <p:cNvSpPr/>
              <p:nvPr userDrawn="1"/>
            </p:nvSpPr>
            <p:spPr bwMode="auto">
              <a:xfrm>
                <a:off x="4142" y="1547"/>
                <a:ext cx="23" cy="132"/>
              </a:xfrm>
              <a:custGeom>
                <a:avLst/>
                <a:gdLst>
                  <a:gd name="T0" fmla="*/ 23 w 23"/>
                  <a:gd name="T1" fmla="*/ 14 h 132"/>
                  <a:gd name="T2" fmla="*/ 0 w 23"/>
                  <a:gd name="T3" fmla="*/ 0 h 132"/>
                  <a:gd name="T4" fmla="*/ 0 w 23"/>
                  <a:gd name="T5" fmla="*/ 117 h 132"/>
                  <a:gd name="T6" fmla="*/ 23 w 23"/>
                  <a:gd name="T7" fmla="*/ 132 h 132"/>
                  <a:gd name="T8" fmla="*/ 23 w 23"/>
                  <a:gd name="T9" fmla="*/ 14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" h="132">
                    <a:moveTo>
                      <a:pt x="23" y="14"/>
                    </a:moveTo>
                    <a:lnTo>
                      <a:pt x="0" y="0"/>
                    </a:lnTo>
                    <a:lnTo>
                      <a:pt x="0" y="117"/>
                    </a:lnTo>
                    <a:lnTo>
                      <a:pt x="23" y="132"/>
                    </a:lnTo>
                    <a:lnTo>
                      <a:pt x="23" y="14"/>
                    </a:lnTo>
                    <a:close/>
                  </a:path>
                </a:pathLst>
              </a:custGeom>
              <a:solidFill>
                <a:srgbClr val="4573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20" name="ïṣlîḋè">
                <a:extLst>
                  <a:ext uri="{FF2B5EF4-FFF2-40B4-BE49-F238E27FC236}">
                    <a16:creationId xmlns:a16="http://schemas.microsoft.com/office/drawing/2014/main" id="{8FF16779-CDB5-40E0-80BD-6D0BA9C0A8E9}"/>
                  </a:ext>
                </a:extLst>
              </p:cNvPr>
              <p:cNvSpPr/>
              <p:nvPr userDrawn="1"/>
            </p:nvSpPr>
            <p:spPr bwMode="auto">
              <a:xfrm>
                <a:off x="4402" y="1693"/>
                <a:ext cx="25" cy="132"/>
              </a:xfrm>
              <a:custGeom>
                <a:avLst/>
                <a:gdLst>
                  <a:gd name="T0" fmla="*/ 0 w 25"/>
                  <a:gd name="T1" fmla="*/ 0 h 132"/>
                  <a:gd name="T2" fmla="*/ 0 w 25"/>
                  <a:gd name="T3" fmla="*/ 118 h 132"/>
                  <a:gd name="T4" fmla="*/ 25 w 25"/>
                  <a:gd name="T5" fmla="*/ 132 h 132"/>
                  <a:gd name="T6" fmla="*/ 25 w 25"/>
                  <a:gd name="T7" fmla="*/ 14 h 132"/>
                  <a:gd name="T8" fmla="*/ 0 w 25"/>
                  <a:gd name="T9" fmla="*/ 0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" h="132">
                    <a:moveTo>
                      <a:pt x="0" y="0"/>
                    </a:moveTo>
                    <a:lnTo>
                      <a:pt x="0" y="118"/>
                    </a:lnTo>
                    <a:lnTo>
                      <a:pt x="25" y="132"/>
                    </a:lnTo>
                    <a:lnTo>
                      <a:pt x="25" y="1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573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21" name="îṧḻïḋè">
                <a:extLst>
                  <a:ext uri="{FF2B5EF4-FFF2-40B4-BE49-F238E27FC236}">
                    <a16:creationId xmlns:a16="http://schemas.microsoft.com/office/drawing/2014/main" id="{05C16D54-9EFC-46D2-AC9E-D6143912CAFF}"/>
                  </a:ext>
                </a:extLst>
              </p:cNvPr>
              <p:cNvSpPr/>
              <p:nvPr userDrawn="1"/>
            </p:nvSpPr>
            <p:spPr bwMode="auto">
              <a:xfrm>
                <a:off x="4178" y="1566"/>
                <a:ext cx="61" cy="154"/>
              </a:xfrm>
              <a:custGeom>
                <a:avLst/>
                <a:gdLst>
                  <a:gd name="T0" fmla="*/ 61 w 61"/>
                  <a:gd name="T1" fmla="*/ 37 h 154"/>
                  <a:gd name="T2" fmla="*/ 0 w 61"/>
                  <a:gd name="T3" fmla="*/ 0 h 154"/>
                  <a:gd name="T4" fmla="*/ 0 w 61"/>
                  <a:gd name="T5" fmla="*/ 118 h 154"/>
                  <a:gd name="T6" fmla="*/ 61 w 61"/>
                  <a:gd name="T7" fmla="*/ 154 h 154"/>
                  <a:gd name="T8" fmla="*/ 61 w 61"/>
                  <a:gd name="T9" fmla="*/ 37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" h="154">
                    <a:moveTo>
                      <a:pt x="61" y="37"/>
                    </a:moveTo>
                    <a:lnTo>
                      <a:pt x="0" y="0"/>
                    </a:lnTo>
                    <a:lnTo>
                      <a:pt x="0" y="118"/>
                    </a:lnTo>
                    <a:lnTo>
                      <a:pt x="61" y="154"/>
                    </a:lnTo>
                    <a:lnTo>
                      <a:pt x="61" y="37"/>
                    </a:lnTo>
                    <a:close/>
                  </a:path>
                </a:pathLst>
              </a:custGeom>
              <a:solidFill>
                <a:srgbClr val="4573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22" name="î$1îḑe">
                <a:extLst>
                  <a:ext uri="{FF2B5EF4-FFF2-40B4-BE49-F238E27FC236}">
                    <a16:creationId xmlns:a16="http://schemas.microsoft.com/office/drawing/2014/main" id="{E70022F4-37DD-41A0-B9C9-44A289A0197B}"/>
                  </a:ext>
                </a:extLst>
              </p:cNvPr>
              <p:cNvSpPr/>
              <p:nvPr userDrawn="1"/>
            </p:nvSpPr>
            <p:spPr bwMode="auto">
              <a:xfrm>
                <a:off x="4328" y="1650"/>
                <a:ext cx="61" cy="153"/>
              </a:xfrm>
              <a:custGeom>
                <a:avLst/>
                <a:gdLst>
                  <a:gd name="T0" fmla="*/ 61 w 61"/>
                  <a:gd name="T1" fmla="*/ 36 h 153"/>
                  <a:gd name="T2" fmla="*/ 0 w 61"/>
                  <a:gd name="T3" fmla="*/ 0 h 153"/>
                  <a:gd name="T4" fmla="*/ 0 w 61"/>
                  <a:gd name="T5" fmla="*/ 117 h 153"/>
                  <a:gd name="T6" fmla="*/ 61 w 61"/>
                  <a:gd name="T7" fmla="*/ 153 h 153"/>
                  <a:gd name="T8" fmla="*/ 61 w 61"/>
                  <a:gd name="T9" fmla="*/ 36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" h="153">
                    <a:moveTo>
                      <a:pt x="61" y="36"/>
                    </a:moveTo>
                    <a:lnTo>
                      <a:pt x="0" y="0"/>
                    </a:lnTo>
                    <a:lnTo>
                      <a:pt x="0" y="117"/>
                    </a:lnTo>
                    <a:lnTo>
                      <a:pt x="61" y="153"/>
                    </a:lnTo>
                    <a:lnTo>
                      <a:pt x="61" y="36"/>
                    </a:lnTo>
                    <a:close/>
                  </a:path>
                </a:pathLst>
              </a:custGeom>
              <a:solidFill>
                <a:srgbClr val="4573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23" name="îSľíḓê">
                <a:extLst>
                  <a:ext uri="{FF2B5EF4-FFF2-40B4-BE49-F238E27FC236}">
                    <a16:creationId xmlns:a16="http://schemas.microsoft.com/office/drawing/2014/main" id="{2284AB2F-7896-494C-A7A1-276802C5C9E6}"/>
                  </a:ext>
                </a:extLst>
              </p:cNvPr>
              <p:cNvSpPr/>
              <p:nvPr userDrawn="1"/>
            </p:nvSpPr>
            <p:spPr bwMode="auto">
              <a:xfrm>
                <a:off x="4364" y="1811"/>
                <a:ext cx="63" cy="153"/>
              </a:xfrm>
              <a:custGeom>
                <a:avLst/>
                <a:gdLst>
                  <a:gd name="T0" fmla="*/ 0 w 63"/>
                  <a:gd name="T1" fmla="*/ 117 h 153"/>
                  <a:gd name="T2" fmla="*/ 63 w 63"/>
                  <a:gd name="T3" fmla="*/ 153 h 153"/>
                  <a:gd name="T4" fmla="*/ 63 w 63"/>
                  <a:gd name="T5" fmla="*/ 34 h 153"/>
                  <a:gd name="T6" fmla="*/ 0 w 63"/>
                  <a:gd name="T7" fmla="*/ 0 h 153"/>
                  <a:gd name="T8" fmla="*/ 0 w 63"/>
                  <a:gd name="T9" fmla="*/ 117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3" h="153">
                    <a:moveTo>
                      <a:pt x="0" y="117"/>
                    </a:moveTo>
                    <a:lnTo>
                      <a:pt x="63" y="153"/>
                    </a:lnTo>
                    <a:lnTo>
                      <a:pt x="63" y="34"/>
                    </a:lnTo>
                    <a:lnTo>
                      <a:pt x="0" y="0"/>
                    </a:lnTo>
                    <a:lnTo>
                      <a:pt x="0" y="117"/>
                    </a:lnTo>
                    <a:close/>
                  </a:path>
                </a:pathLst>
              </a:custGeom>
              <a:solidFill>
                <a:srgbClr val="4573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24" name="ïṥḷïḍê">
                <a:extLst>
                  <a:ext uri="{FF2B5EF4-FFF2-40B4-BE49-F238E27FC236}">
                    <a16:creationId xmlns:a16="http://schemas.microsoft.com/office/drawing/2014/main" id="{8159C768-6FD3-404E-9420-EDFBA538F622}"/>
                  </a:ext>
                </a:extLst>
              </p:cNvPr>
              <p:cNvSpPr/>
              <p:nvPr userDrawn="1"/>
            </p:nvSpPr>
            <p:spPr bwMode="auto">
              <a:xfrm>
                <a:off x="4290" y="1767"/>
                <a:ext cx="63" cy="154"/>
              </a:xfrm>
              <a:custGeom>
                <a:avLst/>
                <a:gdLst>
                  <a:gd name="T0" fmla="*/ 0 w 63"/>
                  <a:gd name="T1" fmla="*/ 118 h 154"/>
                  <a:gd name="T2" fmla="*/ 63 w 63"/>
                  <a:gd name="T3" fmla="*/ 154 h 154"/>
                  <a:gd name="T4" fmla="*/ 63 w 63"/>
                  <a:gd name="T5" fmla="*/ 36 h 154"/>
                  <a:gd name="T6" fmla="*/ 0 w 63"/>
                  <a:gd name="T7" fmla="*/ 0 h 154"/>
                  <a:gd name="T8" fmla="*/ 0 w 63"/>
                  <a:gd name="T9" fmla="*/ 118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3" h="154">
                    <a:moveTo>
                      <a:pt x="0" y="118"/>
                    </a:moveTo>
                    <a:lnTo>
                      <a:pt x="63" y="154"/>
                    </a:lnTo>
                    <a:lnTo>
                      <a:pt x="63" y="36"/>
                    </a:lnTo>
                    <a:lnTo>
                      <a:pt x="0" y="0"/>
                    </a:lnTo>
                    <a:lnTo>
                      <a:pt x="0" y="118"/>
                    </a:lnTo>
                    <a:close/>
                  </a:path>
                </a:pathLst>
              </a:custGeom>
              <a:solidFill>
                <a:srgbClr val="4573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25" name="ïşľïḍè">
                <a:extLst>
                  <a:ext uri="{FF2B5EF4-FFF2-40B4-BE49-F238E27FC236}">
                    <a16:creationId xmlns:a16="http://schemas.microsoft.com/office/drawing/2014/main" id="{71885DB2-52EC-4EB2-B212-7A1AF57BCF07}"/>
                  </a:ext>
                </a:extLst>
              </p:cNvPr>
              <p:cNvSpPr/>
              <p:nvPr userDrawn="1"/>
            </p:nvSpPr>
            <p:spPr bwMode="auto">
              <a:xfrm>
                <a:off x="4214" y="1726"/>
                <a:ext cx="65" cy="151"/>
              </a:xfrm>
              <a:custGeom>
                <a:avLst/>
                <a:gdLst>
                  <a:gd name="T0" fmla="*/ 0 w 65"/>
                  <a:gd name="T1" fmla="*/ 119 h 151"/>
                  <a:gd name="T2" fmla="*/ 65 w 65"/>
                  <a:gd name="T3" fmla="*/ 151 h 151"/>
                  <a:gd name="T4" fmla="*/ 65 w 65"/>
                  <a:gd name="T5" fmla="*/ 34 h 151"/>
                  <a:gd name="T6" fmla="*/ 0 w 65"/>
                  <a:gd name="T7" fmla="*/ 0 h 151"/>
                  <a:gd name="T8" fmla="*/ 0 w 65"/>
                  <a:gd name="T9" fmla="*/ 119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5" h="151">
                    <a:moveTo>
                      <a:pt x="0" y="119"/>
                    </a:moveTo>
                    <a:lnTo>
                      <a:pt x="65" y="151"/>
                    </a:lnTo>
                    <a:lnTo>
                      <a:pt x="65" y="34"/>
                    </a:lnTo>
                    <a:lnTo>
                      <a:pt x="0" y="0"/>
                    </a:lnTo>
                    <a:lnTo>
                      <a:pt x="0" y="119"/>
                    </a:lnTo>
                    <a:close/>
                  </a:path>
                </a:pathLst>
              </a:custGeom>
              <a:solidFill>
                <a:srgbClr val="4573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26" name="îṥ1ïďè">
                <a:extLst>
                  <a:ext uri="{FF2B5EF4-FFF2-40B4-BE49-F238E27FC236}">
                    <a16:creationId xmlns:a16="http://schemas.microsoft.com/office/drawing/2014/main" id="{23BBB1AC-0284-43BA-9715-E581E377EED6}"/>
                  </a:ext>
                </a:extLst>
              </p:cNvPr>
              <p:cNvSpPr/>
              <p:nvPr userDrawn="1"/>
            </p:nvSpPr>
            <p:spPr bwMode="auto">
              <a:xfrm>
                <a:off x="4142" y="1686"/>
                <a:ext cx="61" cy="152"/>
              </a:xfrm>
              <a:custGeom>
                <a:avLst/>
                <a:gdLst>
                  <a:gd name="T0" fmla="*/ 61 w 61"/>
                  <a:gd name="T1" fmla="*/ 34 h 152"/>
                  <a:gd name="T2" fmla="*/ 0 w 61"/>
                  <a:gd name="T3" fmla="*/ 0 h 152"/>
                  <a:gd name="T4" fmla="*/ 0 w 61"/>
                  <a:gd name="T5" fmla="*/ 117 h 152"/>
                  <a:gd name="T6" fmla="*/ 61 w 61"/>
                  <a:gd name="T7" fmla="*/ 152 h 152"/>
                  <a:gd name="T8" fmla="*/ 61 w 61"/>
                  <a:gd name="T9" fmla="*/ 34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" h="152">
                    <a:moveTo>
                      <a:pt x="61" y="34"/>
                    </a:moveTo>
                    <a:lnTo>
                      <a:pt x="0" y="0"/>
                    </a:lnTo>
                    <a:lnTo>
                      <a:pt x="0" y="117"/>
                    </a:lnTo>
                    <a:lnTo>
                      <a:pt x="61" y="152"/>
                    </a:lnTo>
                    <a:lnTo>
                      <a:pt x="61" y="34"/>
                    </a:lnTo>
                    <a:close/>
                  </a:path>
                </a:pathLst>
              </a:custGeom>
              <a:solidFill>
                <a:srgbClr val="4573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27" name="îṣ1ïḋe">
                <a:extLst>
                  <a:ext uri="{FF2B5EF4-FFF2-40B4-BE49-F238E27FC236}">
                    <a16:creationId xmlns:a16="http://schemas.microsoft.com/office/drawing/2014/main" id="{5691784A-2695-4703-AC9E-BEC32CEFEAB8}"/>
                  </a:ext>
                </a:extLst>
              </p:cNvPr>
              <p:cNvSpPr/>
              <p:nvPr userDrawn="1"/>
            </p:nvSpPr>
            <p:spPr bwMode="auto">
              <a:xfrm>
                <a:off x="4254" y="1606"/>
                <a:ext cx="61" cy="154"/>
              </a:xfrm>
              <a:custGeom>
                <a:avLst/>
                <a:gdLst>
                  <a:gd name="T0" fmla="*/ 61 w 61"/>
                  <a:gd name="T1" fmla="*/ 36 h 154"/>
                  <a:gd name="T2" fmla="*/ 0 w 61"/>
                  <a:gd name="T3" fmla="*/ 0 h 154"/>
                  <a:gd name="T4" fmla="*/ 0 w 61"/>
                  <a:gd name="T5" fmla="*/ 120 h 154"/>
                  <a:gd name="T6" fmla="*/ 61 w 61"/>
                  <a:gd name="T7" fmla="*/ 154 h 154"/>
                  <a:gd name="T8" fmla="*/ 61 w 61"/>
                  <a:gd name="T9" fmla="*/ 36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" h="154">
                    <a:moveTo>
                      <a:pt x="61" y="36"/>
                    </a:moveTo>
                    <a:lnTo>
                      <a:pt x="0" y="0"/>
                    </a:lnTo>
                    <a:lnTo>
                      <a:pt x="0" y="120"/>
                    </a:lnTo>
                    <a:lnTo>
                      <a:pt x="61" y="154"/>
                    </a:lnTo>
                    <a:lnTo>
                      <a:pt x="61" y="36"/>
                    </a:lnTo>
                    <a:close/>
                  </a:path>
                </a:pathLst>
              </a:custGeom>
              <a:solidFill>
                <a:srgbClr val="4573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28" name="ïṩ1ïḑê">
                <a:extLst>
                  <a:ext uri="{FF2B5EF4-FFF2-40B4-BE49-F238E27FC236}">
                    <a16:creationId xmlns:a16="http://schemas.microsoft.com/office/drawing/2014/main" id="{48F26410-5EB5-45B5-B260-AC6B9852BB5E}"/>
                  </a:ext>
                </a:extLst>
              </p:cNvPr>
              <p:cNvSpPr/>
              <p:nvPr userDrawn="1"/>
            </p:nvSpPr>
            <p:spPr bwMode="auto">
              <a:xfrm>
                <a:off x="4107" y="1321"/>
                <a:ext cx="640" cy="368"/>
              </a:xfrm>
              <a:custGeom>
                <a:avLst/>
                <a:gdLst>
                  <a:gd name="T0" fmla="*/ 358 w 640"/>
                  <a:gd name="T1" fmla="*/ 368 h 368"/>
                  <a:gd name="T2" fmla="*/ 0 w 640"/>
                  <a:gd name="T3" fmla="*/ 162 h 368"/>
                  <a:gd name="T4" fmla="*/ 284 w 640"/>
                  <a:gd name="T5" fmla="*/ 0 h 368"/>
                  <a:gd name="T6" fmla="*/ 640 w 640"/>
                  <a:gd name="T7" fmla="*/ 206 h 368"/>
                  <a:gd name="T8" fmla="*/ 358 w 640"/>
                  <a:gd name="T9" fmla="*/ 368 h 3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0" h="368">
                    <a:moveTo>
                      <a:pt x="358" y="368"/>
                    </a:moveTo>
                    <a:lnTo>
                      <a:pt x="0" y="162"/>
                    </a:lnTo>
                    <a:lnTo>
                      <a:pt x="284" y="0"/>
                    </a:lnTo>
                    <a:lnTo>
                      <a:pt x="640" y="206"/>
                    </a:lnTo>
                    <a:lnTo>
                      <a:pt x="358" y="368"/>
                    </a:lnTo>
                    <a:close/>
                  </a:path>
                </a:pathLst>
              </a:custGeom>
              <a:solidFill>
                <a:srgbClr val="F1F1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29" name="îṡḻíďé">
                <a:extLst>
                  <a:ext uri="{FF2B5EF4-FFF2-40B4-BE49-F238E27FC236}">
                    <a16:creationId xmlns:a16="http://schemas.microsoft.com/office/drawing/2014/main" id="{5F3B7B4C-485E-431C-9D55-F219EE10492C}"/>
                  </a:ext>
                </a:extLst>
              </p:cNvPr>
              <p:cNvSpPr/>
              <p:nvPr userDrawn="1"/>
            </p:nvSpPr>
            <p:spPr bwMode="auto">
              <a:xfrm>
                <a:off x="4174" y="1330"/>
                <a:ext cx="512" cy="329"/>
              </a:xfrm>
              <a:custGeom>
                <a:avLst/>
                <a:gdLst>
                  <a:gd name="T0" fmla="*/ 0 w 512"/>
                  <a:gd name="T1" fmla="*/ 157 h 329"/>
                  <a:gd name="T2" fmla="*/ 295 w 512"/>
                  <a:gd name="T3" fmla="*/ 329 h 329"/>
                  <a:gd name="T4" fmla="*/ 512 w 512"/>
                  <a:gd name="T5" fmla="*/ 204 h 329"/>
                  <a:gd name="T6" fmla="*/ 512 w 512"/>
                  <a:gd name="T7" fmla="*/ 171 h 329"/>
                  <a:gd name="T8" fmla="*/ 217 w 512"/>
                  <a:gd name="T9" fmla="*/ 0 h 329"/>
                  <a:gd name="T10" fmla="*/ 0 w 512"/>
                  <a:gd name="T11" fmla="*/ 124 h 329"/>
                  <a:gd name="T12" fmla="*/ 0 w 512"/>
                  <a:gd name="T13" fmla="*/ 157 h 3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12" h="329">
                    <a:moveTo>
                      <a:pt x="0" y="157"/>
                    </a:moveTo>
                    <a:lnTo>
                      <a:pt x="295" y="329"/>
                    </a:lnTo>
                    <a:lnTo>
                      <a:pt x="512" y="204"/>
                    </a:lnTo>
                    <a:lnTo>
                      <a:pt x="512" y="171"/>
                    </a:lnTo>
                    <a:lnTo>
                      <a:pt x="217" y="0"/>
                    </a:lnTo>
                    <a:lnTo>
                      <a:pt x="0" y="124"/>
                    </a:lnTo>
                    <a:lnTo>
                      <a:pt x="0" y="157"/>
                    </a:lnTo>
                    <a:close/>
                  </a:path>
                </a:pathLst>
              </a:custGeom>
              <a:solidFill>
                <a:srgbClr val="57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30" name="îṧľiďè">
                <a:extLst>
                  <a:ext uri="{FF2B5EF4-FFF2-40B4-BE49-F238E27FC236}">
                    <a16:creationId xmlns:a16="http://schemas.microsoft.com/office/drawing/2014/main" id="{DBFBF215-D62E-40E2-B918-FCE4F4B78868}"/>
                  </a:ext>
                </a:extLst>
              </p:cNvPr>
              <p:cNvSpPr/>
              <p:nvPr userDrawn="1"/>
            </p:nvSpPr>
            <p:spPr bwMode="auto">
              <a:xfrm>
                <a:off x="4469" y="1501"/>
                <a:ext cx="217" cy="158"/>
              </a:xfrm>
              <a:custGeom>
                <a:avLst/>
                <a:gdLst>
                  <a:gd name="T0" fmla="*/ 0 w 217"/>
                  <a:gd name="T1" fmla="*/ 158 h 158"/>
                  <a:gd name="T2" fmla="*/ 217 w 217"/>
                  <a:gd name="T3" fmla="*/ 33 h 158"/>
                  <a:gd name="T4" fmla="*/ 217 w 217"/>
                  <a:gd name="T5" fmla="*/ 0 h 158"/>
                  <a:gd name="T6" fmla="*/ 0 w 217"/>
                  <a:gd name="T7" fmla="*/ 125 h 158"/>
                  <a:gd name="T8" fmla="*/ 0 w 217"/>
                  <a:gd name="T9" fmla="*/ 158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7" h="158">
                    <a:moveTo>
                      <a:pt x="0" y="158"/>
                    </a:moveTo>
                    <a:lnTo>
                      <a:pt x="217" y="33"/>
                    </a:lnTo>
                    <a:lnTo>
                      <a:pt x="217" y="0"/>
                    </a:lnTo>
                    <a:lnTo>
                      <a:pt x="0" y="125"/>
                    </a:lnTo>
                    <a:lnTo>
                      <a:pt x="0" y="158"/>
                    </a:lnTo>
                    <a:close/>
                  </a:path>
                </a:pathLst>
              </a:custGeom>
              <a:solidFill>
                <a:srgbClr val="7373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31" name="ïṣḷîḓe">
                <a:extLst>
                  <a:ext uri="{FF2B5EF4-FFF2-40B4-BE49-F238E27FC236}">
                    <a16:creationId xmlns:a16="http://schemas.microsoft.com/office/drawing/2014/main" id="{6493A866-867B-4562-8B46-D84186FD7BAF}"/>
                  </a:ext>
                </a:extLst>
              </p:cNvPr>
              <p:cNvSpPr/>
              <p:nvPr userDrawn="1"/>
            </p:nvSpPr>
            <p:spPr bwMode="auto">
              <a:xfrm>
                <a:off x="4174" y="1330"/>
                <a:ext cx="512" cy="296"/>
              </a:xfrm>
              <a:custGeom>
                <a:avLst/>
                <a:gdLst>
                  <a:gd name="T0" fmla="*/ 295 w 512"/>
                  <a:gd name="T1" fmla="*/ 296 h 296"/>
                  <a:gd name="T2" fmla="*/ 0 w 512"/>
                  <a:gd name="T3" fmla="*/ 124 h 296"/>
                  <a:gd name="T4" fmla="*/ 217 w 512"/>
                  <a:gd name="T5" fmla="*/ 0 h 296"/>
                  <a:gd name="T6" fmla="*/ 512 w 512"/>
                  <a:gd name="T7" fmla="*/ 171 h 296"/>
                  <a:gd name="T8" fmla="*/ 295 w 512"/>
                  <a:gd name="T9" fmla="*/ 296 h 2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12" h="296">
                    <a:moveTo>
                      <a:pt x="295" y="296"/>
                    </a:moveTo>
                    <a:lnTo>
                      <a:pt x="0" y="124"/>
                    </a:lnTo>
                    <a:lnTo>
                      <a:pt x="217" y="0"/>
                    </a:lnTo>
                    <a:lnTo>
                      <a:pt x="512" y="171"/>
                    </a:lnTo>
                    <a:lnTo>
                      <a:pt x="295" y="296"/>
                    </a:lnTo>
                    <a:close/>
                  </a:path>
                </a:pathLst>
              </a:custGeom>
              <a:solidFill>
                <a:srgbClr val="8C8C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32" name="ïŝ1iḑe">
                <a:extLst>
                  <a:ext uri="{FF2B5EF4-FFF2-40B4-BE49-F238E27FC236}">
                    <a16:creationId xmlns:a16="http://schemas.microsoft.com/office/drawing/2014/main" id="{012D8728-1026-49BA-AB82-0C87FB2E911C}"/>
                  </a:ext>
                </a:extLst>
              </p:cNvPr>
              <p:cNvSpPr/>
              <p:nvPr userDrawn="1"/>
            </p:nvSpPr>
            <p:spPr bwMode="auto">
              <a:xfrm>
                <a:off x="4234" y="1279"/>
                <a:ext cx="397" cy="311"/>
              </a:xfrm>
              <a:custGeom>
                <a:avLst/>
                <a:gdLst>
                  <a:gd name="T0" fmla="*/ 0 w 397"/>
                  <a:gd name="T1" fmla="*/ 177 h 311"/>
                  <a:gd name="T2" fmla="*/ 229 w 397"/>
                  <a:gd name="T3" fmla="*/ 311 h 311"/>
                  <a:gd name="T4" fmla="*/ 397 w 397"/>
                  <a:gd name="T5" fmla="*/ 215 h 311"/>
                  <a:gd name="T6" fmla="*/ 397 w 397"/>
                  <a:gd name="T7" fmla="*/ 134 h 311"/>
                  <a:gd name="T8" fmla="*/ 168 w 397"/>
                  <a:gd name="T9" fmla="*/ 0 h 311"/>
                  <a:gd name="T10" fmla="*/ 0 w 397"/>
                  <a:gd name="T11" fmla="*/ 96 h 311"/>
                  <a:gd name="T12" fmla="*/ 0 w 397"/>
                  <a:gd name="T13" fmla="*/ 177 h 3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97" h="311">
                    <a:moveTo>
                      <a:pt x="0" y="177"/>
                    </a:moveTo>
                    <a:lnTo>
                      <a:pt x="229" y="311"/>
                    </a:lnTo>
                    <a:lnTo>
                      <a:pt x="397" y="215"/>
                    </a:lnTo>
                    <a:lnTo>
                      <a:pt x="397" y="134"/>
                    </a:lnTo>
                    <a:lnTo>
                      <a:pt x="168" y="0"/>
                    </a:lnTo>
                    <a:lnTo>
                      <a:pt x="0" y="96"/>
                    </a:lnTo>
                    <a:lnTo>
                      <a:pt x="0" y="177"/>
                    </a:lnTo>
                    <a:close/>
                  </a:path>
                </a:pathLst>
              </a:custGeom>
              <a:solidFill>
                <a:srgbClr val="BBC7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33" name="îşlîdê">
                <a:extLst>
                  <a:ext uri="{FF2B5EF4-FFF2-40B4-BE49-F238E27FC236}">
                    <a16:creationId xmlns:a16="http://schemas.microsoft.com/office/drawing/2014/main" id="{69445BB2-57A7-4909-AEA2-027E3886DE29}"/>
                  </a:ext>
                </a:extLst>
              </p:cNvPr>
              <p:cNvSpPr/>
              <p:nvPr userDrawn="1"/>
            </p:nvSpPr>
            <p:spPr bwMode="auto">
              <a:xfrm>
                <a:off x="4463" y="1413"/>
                <a:ext cx="168" cy="177"/>
              </a:xfrm>
              <a:custGeom>
                <a:avLst/>
                <a:gdLst>
                  <a:gd name="T0" fmla="*/ 0 w 168"/>
                  <a:gd name="T1" fmla="*/ 177 h 177"/>
                  <a:gd name="T2" fmla="*/ 168 w 168"/>
                  <a:gd name="T3" fmla="*/ 81 h 177"/>
                  <a:gd name="T4" fmla="*/ 168 w 168"/>
                  <a:gd name="T5" fmla="*/ 0 h 177"/>
                  <a:gd name="T6" fmla="*/ 0 w 168"/>
                  <a:gd name="T7" fmla="*/ 96 h 177"/>
                  <a:gd name="T8" fmla="*/ 0 w 168"/>
                  <a:gd name="T9" fmla="*/ 177 h 1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8" h="177">
                    <a:moveTo>
                      <a:pt x="0" y="177"/>
                    </a:moveTo>
                    <a:lnTo>
                      <a:pt x="168" y="81"/>
                    </a:lnTo>
                    <a:lnTo>
                      <a:pt x="168" y="0"/>
                    </a:lnTo>
                    <a:lnTo>
                      <a:pt x="0" y="96"/>
                    </a:lnTo>
                    <a:lnTo>
                      <a:pt x="0" y="177"/>
                    </a:lnTo>
                    <a:close/>
                  </a:path>
                </a:pathLst>
              </a:custGeom>
              <a:solidFill>
                <a:srgbClr val="D3DED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34" name="ïSľîḋe">
                <a:extLst>
                  <a:ext uri="{FF2B5EF4-FFF2-40B4-BE49-F238E27FC236}">
                    <a16:creationId xmlns:a16="http://schemas.microsoft.com/office/drawing/2014/main" id="{3E0CED9F-8E03-4659-B188-7205D1687BC2}"/>
                  </a:ext>
                </a:extLst>
              </p:cNvPr>
              <p:cNvSpPr/>
              <p:nvPr userDrawn="1"/>
            </p:nvSpPr>
            <p:spPr bwMode="auto">
              <a:xfrm>
                <a:off x="4234" y="1279"/>
                <a:ext cx="397" cy="230"/>
              </a:xfrm>
              <a:custGeom>
                <a:avLst/>
                <a:gdLst>
                  <a:gd name="T0" fmla="*/ 229 w 397"/>
                  <a:gd name="T1" fmla="*/ 230 h 230"/>
                  <a:gd name="T2" fmla="*/ 0 w 397"/>
                  <a:gd name="T3" fmla="*/ 96 h 230"/>
                  <a:gd name="T4" fmla="*/ 168 w 397"/>
                  <a:gd name="T5" fmla="*/ 0 h 230"/>
                  <a:gd name="T6" fmla="*/ 397 w 397"/>
                  <a:gd name="T7" fmla="*/ 134 h 230"/>
                  <a:gd name="T8" fmla="*/ 229 w 397"/>
                  <a:gd name="T9" fmla="*/ 230 h 2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7" h="230">
                    <a:moveTo>
                      <a:pt x="229" y="230"/>
                    </a:moveTo>
                    <a:lnTo>
                      <a:pt x="0" y="96"/>
                    </a:lnTo>
                    <a:lnTo>
                      <a:pt x="168" y="0"/>
                    </a:lnTo>
                    <a:lnTo>
                      <a:pt x="397" y="134"/>
                    </a:lnTo>
                    <a:lnTo>
                      <a:pt x="229" y="230"/>
                    </a:lnTo>
                    <a:close/>
                  </a:path>
                </a:pathLst>
              </a:custGeom>
              <a:solidFill>
                <a:srgbClr val="F1F1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35" name="í$ļîḋe">
                <a:extLst>
                  <a:ext uri="{FF2B5EF4-FFF2-40B4-BE49-F238E27FC236}">
                    <a16:creationId xmlns:a16="http://schemas.microsoft.com/office/drawing/2014/main" id="{31F6BE65-5DAD-46DF-8EA8-CF4BB784C3C7}"/>
                  </a:ext>
                </a:extLst>
              </p:cNvPr>
              <p:cNvSpPr/>
              <p:nvPr userDrawn="1"/>
            </p:nvSpPr>
            <p:spPr bwMode="auto">
              <a:xfrm>
                <a:off x="4304" y="1230"/>
                <a:ext cx="257" cy="235"/>
              </a:xfrm>
              <a:custGeom>
                <a:avLst/>
                <a:gdLst>
                  <a:gd name="T0" fmla="*/ 257 w 257"/>
                  <a:gd name="T1" fmla="*/ 174 h 235"/>
                  <a:gd name="T2" fmla="*/ 154 w 257"/>
                  <a:gd name="T3" fmla="*/ 235 h 235"/>
                  <a:gd name="T4" fmla="*/ 0 w 257"/>
                  <a:gd name="T5" fmla="*/ 148 h 235"/>
                  <a:gd name="T6" fmla="*/ 0 w 257"/>
                  <a:gd name="T7" fmla="*/ 60 h 235"/>
                  <a:gd name="T8" fmla="*/ 105 w 257"/>
                  <a:gd name="T9" fmla="*/ 0 h 235"/>
                  <a:gd name="T10" fmla="*/ 257 w 257"/>
                  <a:gd name="T11" fmla="*/ 87 h 235"/>
                  <a:gd name="T12" fmla="*/ 257 w 257"/>
                  <a:gd name="T13" fmla="*/ 174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7" h="235">
                    <a:moveTo>
                      <a:pt x="257" y="174"/>
                    </a:moveTo>
                    <a:lnTo>
                      <a:pt x="154" y="235"/>
                    </a:lnTo>
                    <a:lnTo>
                      <a:pt x="0" y="148"/>
                    </a:lnTo>
                    <a:lnTo>
                      <a:pt x="0" y="60"/>
                    </a:lnTo>
                    <a:lnTo>
                      <a:pt x="105" y="0"/>
                    </a:lnTo>
                    <a:lnTo>
                      <a:pt x="257" y="87"/>
                    </a:lnTo>
                    <a:lnTo>
                      <a:pt x="257" y="174"/>
                    </a:lnTo>
                    <a:close/>
                  </a:path>
                </a:pathLst>
              </a:custGeom>
              <a:solidFill>
                <a:srgbClr val="7373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36" name="ïŝḷïďé">
                <a:extLst>
                  <a:ext uri="{FF2B5EF4-FFF2-40B4-BE49-F238E27FC236}">
                    <a16:creationId xmlns:a16="http://schemas.microsoft.com/office/drawing/2014/main" id="{72EBB407-ECEB-49C6-9E3E-91774D2C2C43}"/>
                  </a:ext>
                </a:extLst>
              </p:cNvPr>
              <p:cNvSpPr/>
              <p:nvPr userDrawn="1"/>
            </p:nvSpPr>
            <p:spPr bwMode="auto">
              <a:xfrm>
                <a:off x="4304" y="1290"/>
                <a:ext cx="154" cy="175"/>
              </a:xfrm>
              <a:custGeom>
                <a:avLst/>
                <a:gdLst>
                  <a:gd name="T0" fmla="*/ 154 w 154"/>
                  <a:gd name="T1" fmla="*/ 175 h 175"/>
                  <a:gd name="T2" fmla="*/ 0 w 154"/>
                  <a:gd name="T3" fmla="*/ 88 h 175"/>
                  <a:gd name="T4" fmla="*/ 0 w 154"/>
                  <a:gd name="T5" fmla="*/ 0 h 175"/>
                  <a:gd name="T6" fmla="*/ 154 w 154"/>
                  <a:gd name="T7" fmla="*/ 87 h 175"/>
                  <a:gd name="T8" fmla="*/ 154 w 154"/>
                  <a:gd name="T9" fmla="*/ 175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4" h="175">
                    <a:moveTo>
                      <a:pt x="154" y="175"/>
                    </a:moveTo>
                    <a:lnTo>
                      <a:pt x="0" y="88"/>
                    </a:lnTo>
                    <a:lnTo>
                      <a:pt x="0" y="0"/>
                    </a:lnTo>
                    <a:lnTo>
                      <a:pt x="154" y="87"/>
                    </a:lnTo>
                    <a:lnTo>
                      <a:pt x="154" y="175"/>
                    </a:lnTo>
                    <a:close/>
                  </a:path>
                </a:pathLst>
              </a:custGeom>
              <a:solidFill>
                <a:srgbClr val="57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37" name="í$ļïďê">
                <a:extLst>
                  <a:ext uri="{FF2B5EF4-FFF2-40B4-BE49-F238E27FC236}">
                    <a16:creationId xmlns:a16="http://schemas.microsoft.com/office/drawing/2014/main" id="{D6FF1F3B-51E0-4CAB-AC7D-03F7DD72B8C9}"/>
                  </a:ext>
                </a:extLst>
              </p:cNvPr>
              <p:cNvSpPr/>
              <p:nvPr userDrawn="1"/>
            </p:nvSpPr>
            <p:spPr bwMode="auto">
              <a:xfrm>
                <a:off x="4304" y="1230"/>
                <a:ext cx="257" cy="147"/>
              </a:xfrm>
              <a:custGeom>
                <a:avLst/>
                <a:gdLst>
                  <a:gd name="T0" fmla="*/ 154 w 257"/>
                  <a:gd name="T1" fmla="*/ 147 h 147"/>
                  <a:gd name="T2" fmla="*/ 257 w 257"/>
                  <a:gd name="T3" fmla="*/ 87 h 147"/>
                  <a:gd name="T4" fmla="*/ 105 w 257"/>
                  <a:gd name="T5" fmla="*/ 0 h 147"/>
                  <a:gd name="T6" fmla="*/ 0 w 257"/>
                  <a:gd name="T7" fmla="*/ 60 h 147"/>
                  <a:gd name="T8" fmla="*/ 154 w 257"/>
                  <a:gd name="T9" fmla="*/ 147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7" h="147">
                    <a:moveTo>
                      <a:pt x="154" y="147"/>
                    </a:moveTo>
                    <a:lnTo>
                      <a:pt x="257" y="87"/>
                    </a:lnTo>
                    <a:lnTo>
                      <a:pt x="105" y="0"/>
                    </a:lnTo>
                    <a:lnTo>
                      <a:pt x="0" y="60"/>
                    </a:lnTo>
                    <a:lnTo>
                      <a:pt x="154" y="147"/>
                    </a:lnTo>
                    <a:close/>
                  </a:path>
                </a:pathLst>
              </a:custGeom>
              <a:solidFill>
                <a:srgbClr val="8C8C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38" name="îṥḷïďê">
                <a:extLst>
                  <a:ext uri="{FF2B5EF4-FFF2-40B4-BE49-F238E27FC236}">
                    <a16:creationId xmlns:a16="http://schemas.microsoft.com/office/drawing/2014/main" id="{C64926DE-C874-4F7C-8087-5D12E088EA34}"/>
                  </a:ext>
                </a:extLst>
              </p:cNvPr>
              <p:cNvSpPr/>
              <p:nvPr userDrawn="1"/>
            </p:nvSpPr>
            <p:spPr bwMode="auto">
              <a:xfrm>
                <a:off x="4355" y="1236"/>
                <a:ext cx="157" cy="117"/>
              </a:xfrm>
              <a:custGeom>
                <a:avLst/>
                <a:gdLst>
                  <a:gd name="T0" fmla="*/ 157 w 157"/>
                  <a:gd name="T1" fmla="*/ 79 h 117"/>
                  <a:gd name="T2" fmla="*/ 94 w 157"/>
                  <a:gd name="T3" fmla="*/ 117 h 117"/>
                  <a:gd name="T4" fmla="*/ 0 w 157"/>
                  <a:gd name="T5" fmla="*/ 63 h 117"/>
                  <a:gd name="T6" fmla="*/ 0 w 157"/>
                  <a:gd name="T7" fmla="*/ 36 h 117"/>
                  <a:gd name="T8" fmla="*/ 63 w 157"/>
                  <a:gd name="T9" fmla="*/ 0 h 117"/>
                  <a:gd name="T10" fmla="*/ 157 w 157"/>
                  <a:gd name="T11" fmla="*/ 52 h 117"/>
                  <a:gd name="T12" fmla="*/ 157 w 157"/>
                  <a:gd name="T13" fmla="*/ 79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7" h="117">
                    <a:moveTo>
                      <a:pt x="157" y="79"/>
                    </a:moveTo>
                    <a:lnTo>
                      <a:pt x="94" y="117"/>
                    </a:lnTo>
                    <a:lnTo>
                      <a:pt x="0" y="63"/>
                    </a:lnTo>
                    <a:lnTo>
                      <a:pt x="0" y="36"/>
                    </a:lnTo>
                    <a:lnTo>
                      <a:pt x="63" y="0"/>
                    </a:lnTo>
                    <a:lnTo>
                      <a:pt x="157" y="52"/>
                    </a:lnTo>
                    <a:lnTo>
                      <a:pt x="157" y="79"/>
                    </a:lnTo>
                    <a:close/>
                  </a:path>
                </a:pathLst>
              </a:custGeom>
              <a:solidFill>
                <a:srgbClr val="D3DED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39" name="íSḷíḋê">
                <a:extLst>
                  <a:ext uri="{FF2B5EF4-FFF2-40B4-BE49-F238E27FC236}">
                    <a16:creationId xmlns:a16="http://schemas.microsoft.com/office/drawing/2014/main" id="{9B8069F5-D050-4462-8AC8-CDB039D42C01}"/>
                  </a:ext>
                </a:extLst>
              </p:cNvPr>
              <p:cNvSpPr/>
              <p:nvPr userDrawn="1"/>
            </p:nvSpPr>
            <p:spPr bwMode="auto">
              <a:xfrm>
                <a:off x="4355" y="1272"/>
                <a:ext cx="94" cy="81"/>
              </a:xfrm>
              <a:custGeom>
                <a:avLst/>
                <a:gdLst>
                  <a:gd name="T0" fmla="*/ 94 w 94"/>
                  <a:gd name="T1" fmla="*/ 81 h 81"/>
                  <a:gd name="T2" fmla="*/ 0 w 94"/>
                  <a:gd name="T3" fmla="*/ 27 h 81"/>
                  <a:gd name="T4" fmla="*/ 0 w 94"/>
                  <a:gd name="T5" fmla="*/ 0 h 81"/>
                  <a:gd name="T6" fmla="*/ 94 w 94"/>
                  <a:gd name="T7" fmla="*/ 54 h 81"/>
                  <a:gd name="T8" fmla="*/ 94 w 94"/>
                  <a:gd name="T9" fmla="*/ 8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4" h="81">
                    <a:moveTo>
                      <a:pt x="94" y="81"/>
                    </a:moveTo>
                    <a:lnTo>
                      <a:pt x="0" y="27"/>
                    </a:lnTo>
                    <a:lnTo>
                      <a:pt x="0" y="0"/>
                    </a:lnTo>
                    <a:lnTo>
                      <a:pt x="94" y="54"/>
                    </a:lnTo>
                    <a:lnTo>
                      <a:pt x="94" y="81"/>
                    </a:lnTo>
                    <a:close/>
                  </a:path>
                </a:pathLst>
              </a:custGeom>
              <a:solidFill>
                <a:srgbClr val="BBC7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40" name="iṡľîḋé">
                <a:extLst>
                  <a:ext uri="{FF2B5EF4-FFF2-40B4-BE49-F238E27FC236}">
                    <a16:creationId xmlns:a16="http://schemas.microsoft.com/office/drawing/2014/main" id="{8517EDC4-851F-4E53-A793-15E16446D67C}"/>
                  </a:ext>
                </a:extLst>
              </p:cNvPr>
              <p:cNvSpPr/>
              <p:nvPr userDrawn="1"/>
            </p:nvSpPr>
            <p:spPr bwMode="auto">
              <a:xfrm>
                <a:off x="4355" y="1236"/>
                <a:ext cx="157" cy="90"/>
              </a:xfrm>
              <a:custGeom>
                <a:avLst/>
                <a:gdLst>
                  <a:gd name="T0" fmla="*/ 94 w 157"/>
                  <a:gd name="T1" fmla="*/ 90 h 90"/>
                  <a:gd name="T2" fmla="*/ 157 w 157"/>
                  <a:gd name="T3" fmla="*/ 52 h 90"/>
                  <a:gd name="T4" fmla="*/ 63 w 157"/>
                  <a:gd name="T5" fmla="*/ 0 h 90"/>
                  <a:gd name="T6" fmla="*/ 0 w 157"/>
                  <a:gd name="T7" fmla="*/ 36 h 90"/>
                  <a:gd name="T8" fmla="*/ 94 w 157"/>
                  <a:gd name="T9" fmla="*/ 90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7" h="90">
                    <a:moveTo>
                      <a:pt x="94" y="90"/>
                    </a:moveTo>
                    <a:lnTo>
                      <a:pt x="157" y="52"/>
                    </a:lnTo>
                    <a:lnTo>
                      <a:pt x="63" y="0"/>
                    </a:lnTo>
                    <a:lnTo>
                      <a:pt x="0" y="36"/>
                    </a:lnTo>
                    <a:lnTo>
                      <a:pt x="94" y="90"/>
                    </a:lnTo>
                    <a:close/>
                  </a:path>
                </a:pathLst>
              </a:custGeom>
              <a:solidFill>
                <a:srgbClr val="F1F1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41" name="íṩľiḋê">
                <a:extLst>
                  <a:ext uri="{FF2B5EF4-FFF2-40B4-BE49-F238E27FC236}">
                    <a16:creationId xmlns:a16="http://schemas.microsoft.com/office/drawing/2014/main" id="{1D25B955-E9BA-4AEA-86B8-31FC0CB12D24}"/>
                  </a:ext>
                </a:extLst>
              </p:cNvPr>
              <p:cNvSpPr/>
              <p:nvPr userDrawn="1"/>
            </p:nvSpPr>
            <p:spPr bwMode="auto">
              <a:xfrm>
                <a:off x="3321" y="1814"/>
                <a:ext cx="45" cy="176"/>
              </a:xfrm>
              <a:custGeom>
                <a:avLst/>
                <a:gdLst>
                  <a:gd name="T0" fmla="*/ 25 w 25"/>
                  <a:gd name="T1" fmla="*/ 85 h 97"/>
                  <a:gd name="T2" fmla="*/ 12 w 25"/>
                  <a:gd name="T3" fmla="*/ 97 h 97"/>
                  <a:gd name="T4" fmla="*/ 12 w 25"/>
                  <a:gd name="T5" fmla="*/ 97 h 97"/>
                  <a:gd name="T6" fmla="*/ 0 w 25"/>
                  <a:gd name="T7" fmla="*/ 85 h 97"/>
                  <a:gd name="T8" fmla="*/ 0 w 25"/>
                  <a:gd name="T9" fmla="*/ 13 h 97"/>
                  <a:gd name="T10" fmla="*/ 12 w 25"/>
                  <a:gd name="T11" fmla="*/ 0 h 97"/>
                  <a:gd name="T12" fmla="*/ 12 w 25"/>
                  <a:gd name="T13" fmla="*/ 0 h 97"/>
                  <a:gd name="T14" fmla="*/ 25 w 25"/>
                  <a:gd name="T15" fmla="*/ 13 h 97"/>
                  <a:gd name="T16" fmla="*/ 25 w 25"/>
                  <a:gd name="T17" fmla="*/ 85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97">
                    <a:moveTo>
                      <a:pt x="25" y="85"/>
                    </a:moveTo>
                    <a:cubicBezTo>
                      <a:pt x="25" y="92"/>
                      <a:pt x="19" y="97"/>
                      <a:pt x="12" y="97"/>
                    </a:cubicBezTo>
                    <a:cubicBezTo>
                      <a:pt x="12" y="97"/>
                      <a:pt x="12" y="97"/>
                      <a:pt x="12" y="97"/>
                    </a:cubicBezTo>
                    <a:cubicBezTo>
                      <a:pt x="6" y="97"/>
                      <a:pt x="0" y="92"/>
                      <a:pt x="0" y="85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6"/>
                      <a:pt x="6" y="0"/>
                      <a:pt x="12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9" y="0"/>
                      <a:pt x="25" y="6"/>
                      <a:pt x="25" y="13"/>
                    </a:cubicBezTo>
                    <a:lnTo>
                      <a:pt x="25" y="85"/>
                    </a:lnTo>
                    <a:close/>
                  </a:path>
                </a:pathLst>
              </a:custGeom>
              <a:solidFill>
                <a:srgbClr val="9162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42" name="íšḻîḋê">
                <a:extLst>
                  <a:ext uri="{FF2B5EF4-FFF2-40B4-BE49-F238E27FC236}">
                    <a16:creationId xmlns:a16="http://schemas.microsoft.com/office/drawing/2014/main" id="{1654ACCA-4B39-4F8C-8774-6AC685E05438}"/>
                  </a:ext>
                </a:extLst>
              </p:cNvPr>
              <p:cNvSpPr/>
              <p:nvPr userDrawn="1"/>
            </p:nvSpPr>
            <p:spPr bwMode="auto">
              <a:xfrm>
                <a:off x="3321" y="1814"/>
                <a:ext cx="45" cy="114"/>
              </a:xfrm>
              <a:custGeom>
                <a:avLst/>
                <a:gdLst>
                  <a:gd name="T0" fmla="*/ 12 w 25"/>
                  <a:gd name="T1" fmla="*/ 63 h 63"/>
                  <a:gd name="T2" fmla="*/ 25 w 25"/>
                  <a:gd name="T3" fmla="*/ 56 h 63"/>
                  <a:gd name="T4" fmla="*/ 25 w 25"/>
                  <a:gd name="T5" fmla="*/ 13 h 63"/>
                  <a:gd name="T6" fmla="*/ 12 w 25"/>
                  <a:gd name="T7" fmla="*/ 0 h 63"/>
                  <a:gd name="T8" fmla="*/ 0 w 25"/>
                  <a:gd name="T9" fmla="*/ 13 h 63"/>
                  <a:gd name="T10" fmla="*/ 0 w 25"/>
                  <a:gd name="T11" fmla="*/ 56 h 63"/>
                  <a:gd name="T12" fmla="*/ 12 w 25"/>
                  <a:gd name="T13" fmla="*/ 63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63">
                    <a:moveTo>
                      <a:pt x="12" y="63"/>
                    </a:moveTo>
                    <a:cubicBezTo>
                      <a:pt x="25" y="56"/>
                      <a:pt x="25" y="56"/>
                      <a:pt x="25" y="56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6"/>
                      <a:pt x="19" y="0"/>
                      <a:pt x="12" y="0"/>
                    </a:cubicBezTo>
                    <a:cubicBezTo>
                      <a:pt x="6" y="0"/>
                      <a:pt x="0" y="6"/>
                      <a:pt x="0" y="13"/>
                    </a:cubicBezTo>
                    <a:cubicBezTo>
                      <a:pt x="0" y="56"/>
                      <a:pt x="0" y="56"/>
                      <a:pt x="0" y="56"/>
                    </a:cubicBezTo>
                    <a:lnTo>
                      <a:pt x="12" y="63"/>
                    </a:lnTo>
                    <a:close/>
                  </a:path>
                </a:pathLst>
              </a:custGeom>
              <a:solidFill>
                <a:srgbClr val="6E46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43" name="íṧ1íḓé">
                <a:extLst>
                  <a:ext uri="{FF2B5EF4-FFF2-40B4-BE49-F238E27FC236}">
                    <a16:creationId xmlns:a16="http://schemas.microsoft.com/office/drawing/2014/main" id="{286EBA7B-8CE9-4DD7-9F5E-788AA9667DE9}"/>
                  </a:ext>
                </a:extLst>
              </p:cNvPr>
              <p:cNvSpPr/>
              <p:nvPr userDrawn="1"/>
            </p:nvSpPr>
            <p:spPr bwMode="auto">
              <a:xfrm>
                <a:off x="3232" y="1613"/>
                <a:ext cx="223" cy="292"/>
              </a:xfrm>
              <a:custGeom>
                <a:avLst/>
                <a:gdLst>
                  <a:gd name="T0" fmla="*/ 111 w 223"/>
                  <a:gd name="T1" fmla="*/ 292 h 292"/>
                  <a:gd name="T2" fmla="*/ 0 w 223"/>
                  <a:gd name="T3" fmla="*/ 228 h 292"/>
                  <a:gd name="T4" fmla="*/ 111 w 223"/>
                  <a:gd name="T5" fmla="*/ 0 h 292"/>
                  <a:gd name="T6" fmla="*/ 223 w 223"/>
                  <a:gd name="T7" fmla="*/ 228 h 292"/>
                  <a:gd name="T8" fmla="*/ 111 w 223"/>
                  <a:gd name="T9" fmla="*/ 292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3" h="292">
                    <a:moveTo>
                      <a:pt x="111" y="292"/>
                    </a:moveTo>
                    <a:lnTo>
                      <a:pt x="0" y="228"/>
                    </a:lnTo>
                    <a:lnTo>
                      <a:pt x="111" y="0"/>
                    </a:lnTo>
                    <a:lnTo>
                      <a:pt x="223" y="228"/>
                    </a:lnTo>
                    <a:lnTo>
                      <a:pt x="111" y="292"/>
                    </a:lnTo>
                    <a:close/>
                  </a:path>
                </a:pathLst>
              </a:custGeom>
              <a:solidFill>
                <a:srgbClr val="ACD1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44" name="íṣľîdè">
                <a:extLst>
                  <a:ext uri="{FF2B5EF4-FFF2-40B4-BE49-F238E27FC236}">
                    <a16:creationId xmlns:a16="http://schemas.microsoft.com/office/drawing/2014/main" id="{0A74357C-759D-43B3-BC58-E3268AEBE307}"/>
                  </a:ext>
                </a:extLst>
              </p:cNvPr>
              <p:cNvSpPr/>
              <p:nvPr userDrawn="1"/>
            </p:nvSpPr>
            <p:spPr bwMode="auto">
              <a:xfrm>
                <a:off x="3343" y="1613"/>
                <a:ext cx="112" cy="292"/>
              </a:xfrm>
              <a:custGeom>
                <a:avLst/>
                <a:gdLst>
                  <a:gd name="T0" fmla="*/ 0 w 112"/>
                  <a:gd name="T1" fmla="*/ 0 h 292"/>
                  <a:gd name="T2" fmla="*/ 112 w 112"/>
                  <a:gd name="T3" fmla="*/ 228 h 292"/>
                  <a:gd name="T4" fmla="*/ 0 w 112"/>
                  <a:gd name="T5" fmla="*/ 292 h 292"/>
                  <a:gd name="T6" fmla="*/ 0 w 112"/>
                  <a:gd name="T7" fmla="*/ 0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2" h="292">
                    <a:moveTo>
                      <a:pt x="0" y="0"/>
                    </a:moveTo>
                    <a:lnTo>
                      <a:pt x="112" y="228"/>
                    </a:lnTo>
                    <a:lnTo>
                      <a:pt x="0" y="29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0AB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45" name="íṥļïḓé">
                <a:extLst>
                  <a:ext uri="{FF2B5EF4-FFF2-40B4-BE49-F238E27FC236}">
                    <a16:creationId xmlns:a16="http://schemas.microsoft.com/office/drawing/2014/main" id="{EF115B42-2161-4289-BC53-5D31974AC97C}"/>
                  </a:ext>
                </a:extLst>
              </p:cNvPr>
              <p:cNvSpPr/>
              <p:nvPr userDrawn="1"/>
            </p:nvSpPr>
            <p:spPr bwMode="auto">
              <a:xfrm>
                <a:off x="4948" y="1957"/>
                <a:ext cx="45" cy="175"/>
              </a:xfrm>
              <a:custGeom>
                <a:avLst/>
                <a:gdLst>
                  <a:gd name="T0" fmla="*/ 25 w 25"/>
                  <a:gd name="T1" fmla="*/ 85 h 97"/>
                  <a:gd name="T2" fmla="*/ 12 w 25"/>
                  <a:gd name="T3" fmla="*/ 97 h 97"/>
                  <a:gd name="T4" fmla="*/ 12 w 25"/>
                  <a:gd name="T5" fmla="*/ 97 h 97"/>
                  <a:gd name="T6" fmla="*/ 0 w 25"/>
                  <a:gd name="T7" fmla="*/ 85 h 97"/>
                  <a:gd name="T8" fmla="*/ 0 w 25"/>
                  <a:gd name="T9" fmla="*/ 13 h 97"/>
                  <a:gd name="T10" fmla="*/ 12 w 25"/>
                  <a:gd name="T11" fmla="*/ 0 h 97"/>
                  <a:gd name="T12" fmla="*/ 12 w 25"/>
                  <a:gd name="T13" fmla="*/ 0 h 97"/>
                  <a:gd name="T14" fmla="*/ 25 w 25"/>
                  <a:gd name="T15" fmla="*/ 13 h 97"/>
                  <a:gd name="T16" fmla="*/ 25 w 25"/>
                  <a:gd name="T17" fmla="*/ 85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97">
                    <a:moveTo>
                      <a:pt x="25" y="85"/>
                    </a:moveTo>
                    <a:cubicBezTo>
                      <a:pt x="25" y="92"/>
                      <a:pt x="19" y="97"/>
                      <a:pt x="12" y="97"/>
                    </a:cubicBezTo>
                    <a:cubicBezTo>
                      <a:pt x="12" y="97"/>
                      <a:pt x="12" y="97"/>
                      <a:pt x="12" y="97"/>
                    </a:cubicBezTo>
                    <a:cubicBezTo>
                      <a:pt x="6" y="97"/>
                      <a:pt x="0" y="92"/>
                      <a:pt x="0" y="85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6"/>
                      <a:pt x="6" y="0"/>
                      <a:pt x="12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9" y="0"/>
                      <a:pt x="25" y="6"/>
                      <a:pt x="25" y="13"/>
                    </a:cubicBezTo>
                    <a:lnTo>
                      <a:pt x="25" y="85"/>
                    </a:lnTo>
                    <a:close/>
                  </a:path>
                </a:pathLst>
              </a:custGeom>
              <a:solidFill>
                <a:srgbClr val="9162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46" name="iŝḻïḑè">
                <a:extLst>
                  <a:ext uri="{FF2B5EF4-FFF2-40B4-BE49-F238E27FC236}">
                    <a16:creationId xmlns:a16="http://schemas.microsoft.com/office/drawing/2014/main" id="{657FE049-219A-459A-8F6D-E187B520FB33}"/>
                  </a:ext>
                </a:extLst>
              </p:cNvPr>
              <p:cNvSpPr/>
              <p:nvPr userDrawn="1"/>
            </p:nvSpPr>
            <p:spPr bwMode="auto">
              <a:xfrm>
                <a:off x="4948" y="1957"/>
                <a:ext cx="45" cy="114"/>
              </a:xfrm>
              <a:custGeom>
                <a:avLst/>
                <a:gdLst>
                  <a:gd name="T0" fmla="*/ 12 w 25"/>
                  <a:gd name="T1" fmla="*/ 63 h 63"/>
                  <a:gd name="T2" fmla="*/ 25 w 25"/>
                  <a:gd name="T3" fmla="*/ 56 h 63"/>
                  <a:gd name="T4" fmla="*/ 25 w 25"/>
                  <a:gd name="T5" fmla="*/ 13 h 63"/>
                  <a:gd name="T6" fmla="*/ 12 w 25"/>
                  <a:gd name="T7" fmla="*/ 0 h 63"/>
                  <a:gd name="T8" fmla="*/ 0 w 25"/>
                  <a:gd name="T9" fmla="*/ 13 h 63"/>
                  <a:gd name="T10" fmla="*/ 0 w 25"/>
                  <a:gd name="T11" fmla="*/ 56 h 63"/>
                  <a:gd name="T12" fmla="*/ 12 w 25"/>
                  <a:gd name="T13" fmla="*/ 63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63">
                    <a:moveTo>
                      <a:pt x="12" y="63"/>
                    </a:moveTo>
                    <a:cubicBezTo>
                      <a:pt x="25" y="56"/>
                      <a:pt x="25" y="56"/>
                      <a:pt x="25" y="56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6"/>
                      <a:pt x="19" y="0"/>
                      <a:pt x="12" y="0"/>
                    </a:cubicBezTo>
                    <a:cubicBezTo>
                      <a:pt x="6" y="0"/>
                      <a:pt x="0" y="6"/>
                      <a:pt x="0" y="13"/>
                    </a:cubicBezTo>
                    <a:cubicBezTo>
                      <a:pt x="0" y="56"/>
                      <a:pt x="0" y="56"/>
                      <a:pt x="0" y="56"/>
                    </a:cubicBezTo>
                    <a:lnTo>
                      <a:pt x="12" y="63"/>
                    </a:lnTo>
                    <a:close/>
                  </a:path>
                </a:pathLst>
              </a:custGeom>
              <a:solidFill>
                <a:srgbClr val="6E46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47" name="íŝľïḍê">
                <a:extLst>
                  <a:ext uri="{FF2B5EF4-FFF2-40B4-BE49-F238E27FC236}">
                    <a16:creationId xmlns:a16="http://schemas.microsoft.com/office/drawing/2014/main" id="{16244BCC-C3B2-47E5-AEE2-A2B770092689}"/>
                  </a:ext>
                </a:extLst>
              </p:cNvPr>
              <p:cNvSpPr/>
              <p:nvPr userDrawn="1"/>
            </p:nvSpPr>
            <p:spPr bwMode="auto">
              <a:xfrm>
                <a:off x="4859" y="1758"/>
                <a:ext cx="222" cy="289"/>
              </a:xfrm>
              <a:custGeom>
                <a:avLst/>
                <a:gdLst>
                  <a:gd name="T0" fmla="*/ 110 w 222"/>
                  <a:gd name="T1" fmla="*/ 289 h 289"/>
                  <a:gd name="T2" fmla="*/ 0 w 222"/>
                  <a:gd name="T3" fmla="*/ 226 h 289"/>
                  <a:gd name="T4" fmla="*/ 110 w 222"/>
                  <a:gd name="T5" fmla="*/ 0 h 289"/>
                  <a:gd name="T6" fmla="*/ 222 w 222"/>
                  <a:gd name="T7" fmla="*/ 226 h 289"/>
                  <a:gd name="T8" fmla="*/ 110 w 222"/>
                  <a:gd name="T9" fmla="*/ 289 h 2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2" h="289">
                    <a:moveTo>
                      <a:pt x="110" y="289"/>
                    </a:moveTo>
                    <a:lnTo>
                      <a:pt x="0" y="226"/>
                    </a:lnTo>
                    <a:lnTo>
                      <a:pt x="110" y="0"/>
                    </a:lnTo>
                    <a:lnTo>
                      <a:pt x="222" y="226"/>
                    </a:lnTo>
                    <a:lnTo>
                      <a:pt x="110" y="289"/>
                    </a:lnTo>
                    <a:close/>
                  </a:path>
                </a:pathLst>
              </a:custGeom>
              <a:solidFill>
                <a:srgbClr val="ACD1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48" name="iŝḷïdè">
                <a:extLst>
                  <a:ext uri="{FF2B5EF4-FFF2-40B4-BE49-F238E27FC236}">
                    <a16:creationId xmlns:a16="http://schemas.microsoft.com/office/drawing/2014/main" id="{25ED0D20-BC5A-4449-8867-3BC6BD6343AE}"/>
                  </a:ext>
                </a:extLst>
              </p:cNvPr>
              <p:cNvSpPr/>
              <p:nvPr userDrawn="1"/>
            </p:nvSpPr>
            <p:spPr bwMode="auto">
              <a:xfrm>
                <a:off x="4969" y="1758"/>
                <a:ext cx="112" cy="289"/>
              </a:xfrm>
              <a:custGeom>
                <a:avLst/>
                <a:gdLst>
                  <a:gd name="T0" fmla="*/ 0 w 112"/>
                  <a:gd name="T1" fmla="*/ 0 h 289"/>
                  <a:gd name="T2" fmla="*/ 112 w 112"/>
                  <a:gd name="T3" fmla="*/ 226 h 289"/>
                  <a:gd name="T4" fmla="*/ 0 w 112"/>
                  <a:gd name="T5" fmla="*/ 289 h 289"/>
                  <a:gd name="T6" fmla="*/ 0 w 112"/>
                  <a:gd name="T7" fmla="*/ 0 h 2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2" h="289">
                    <a:moveTo>
                      <a:pt x="0" y="0"/>
                    </a:moveTo>
                    <a:lnTo>
                      <a:pt x="112" y="226"/>
                    </a:lnTo>
                    <a:lnTo>
                      <a:pt x="0" y="28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0AB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49" name="îṥļîḋé">
                <a:extLst>
                  <a:ext uri="{FF2B5EF4-FFF2-40B4-BE49-F238E27FC236}">
                    <a16:creationId xmlns:a16="http://schemas.microsoft.com/office/drawing/2014/main" id="{4CA3F077-2153-431D-A39A-3CFD60838957}"/>
                  </a:ext>
                </a:extLst>
              </p:cNvPr>
              <p:cNvSpPr/>
              <p:nvPr userDrawn="1"/>
            </p:nvSpPr>
            <p:spPr bwMode="auto">
              <a:xfrm>
                <a:off x="2546" y="1847"/>
                <a:ext cx="836" cy="539"/>
              </a:xfrm>
              <a:custGeom>
                <a:avLst/>
                <a:gdLst>
                  <a:gd name="T0" fmla="*/ 0 w 836"/>
                  <a:gd name="T1" fmla="*/ 345 h 539"/>
                  <a:gd name="T2" fmla="*/ 336 w 836"/>
                  <a:gd name="T3" fmla="*/ 539 h 539"/>
                  <a:gd name="T4" fmla="*/ 836 w 836"/>
                  <a:gd name="T5" fmla="*/ 249 h 539"/>
                  <a:gd name="T6" fmla="*/ 836 w 836"/>
                  <a:gd name="T7" fmla="*/ 193 h 539"/>
                  <a:gd name="T8" fmla="*/ 500 w 836"/>
                  <a:gd name="T9" fmla="*/ 0 h 539"/>
                  <a:gd name="T10" fmla="*/ 0 w 836"/>
                  <a:gd name="T11" fmla="*/ 289 h 539"/>
                  <a:gd name="T12" fmla="*/ 0 w 836"/>
                  <a:gd name="T13" fmla="*/ 345 h 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36" h="539">
                    <a:moveTo>
                      <a:pt x="0" y="345"/>
                    </a:moveTo>
                    <a:lnTo>
                      <a:pt x="336" y="539"/>
                    </a:lnTo>
                    <a:lnTo>
                      <a:pt x="836" y="249"/>
                    </a:lnTo>
                    <a:lnTo>
                      <a:pt x="836" y="193"/>
                    </a:lnTo>
                    <a:lnTo>
                      <a:pt x="500" y="0"/>
                    </a:lnTo>
                    <a:lnTo>
                      <a:pt x="0" y="289"/>
                    </a:lnTo>
                    <a:lnTo>
                      <a:pt x="0" y="345"/>
                    </a:lnTo>
                    <a:close/>
                  </a:path>
                </a:pathLst>
              </a:custGeom>
              <a:solidFill>
                <a:srgbClr val="7373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50" name="íšliḓé">
                <a:extLst>
                  <a:ext uri="{FF2B5EF4-FFF2-40B4-BE49-F238E27FC236}">
                    <a16:creationId xmlns:a16="http://schemas.microsoft.com/office/drawing/2014/main" id="{9F447F33-1953-4758-9DB1-86839544CBF2}"/>
                  </a:ext>
                </a:extLst>
              </p:cNvPr>
              <p:cNvSpPr/>
              <p:nvPr userDrawn="1"/>
            </p:nvSpPr>
            <p:spPr bwMode="auto">
              <a:xfrm>
                <a:off x="2546" y="1847"/>
                <a:ext cx="836" cy="482"/>
              </a:xfrm>
              <a:custGeom>
                <a:avLst/>
                <a:gdLst>
                  <a:gd name="T0" fmla="*/ 336 w 836"/>
                  <a:gd name="T1" fmla="*/ 482 h 482"/>
                  <a:gd name="T2" fmla="*/ 0 w 836"/>
                  <a:gd name="T3" fmla="*/ 289 h 482"/>
                  <a:gd name="T4" fmla="*/ 500 w 836"/>
                  <a:gd name="T5" fmla="*/ 0 h 482"/>
                  <a:gd name="T6" fmla="*/ 836 w 836"/>
                  <a:gd name="T7" fmla="*/ 193 h 482"/>
                  <a:gd name="T8" fmla="*/ 336 w 836"/>
                  <a:gd name="T9" fmla="*/ 482 h 4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36" h="482">
                    <a:moveTo>
                      <a:pt x="336" y="482"/>
                    </a:moveTo>
                    <a:lnTo>
                      <a:pt x="0" y="289"/>
                    </a:lnTo>
                    <a:lnTo>
                      <a:pt x="500" y="0"/>
                    </a:lnTo>
                    <a:lnTo>
                      <a:pt x="836" y="193"/>
                    </a:lnTo>
                    <a:lnTo>
                      <a:pt x="336" y="482"/>
                    </a:lnTo>
                    <a:close/>
                  </a:path>
                </a:pathLst>
              </a:custGeom>
              <a:solidFill>
                <a:srgbClr val="8C8C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51" name="íṥ1íḍé">
                <a:extLst>
                  <a:ext uri="{FF2B5EF4-FFF2-40B4-BE49-F238E27FC236}">
                    <a16:creationId xmlns:a16="http://schemas.microsoft.com/office/drawing/2014/main" id="{FFCB2D5F-E091-4EFB-8ACB-76165882D130}"/>
                  </a:ext>
                </a:extLst>
              </p:cNvPr>
              <p:cNvSpPr/>
              <p:nvPr userDrawn="1"/>
            </p:nvSpPr>
            <p:spPr bwMode="auto">
              <a:xfrm>
                <a:off x="2614" y="1886"/>
                <a:ext cx="700" cy="404"/>
              </a:xfrm>
              <a:custGeom>
                <a:avLst/>
                <a:gdLst>
                  <a:gd name="T0" fmla="*/ 282 w 700"/>
                  <a:gd name="T1" fmla="*/ 404 h 404"/>
                  <a:gd name="T2" fmla="*/ 0 w 700"/>
                  <a:gd name="T3" fmla="*/ 241 h 404"/>
                  <a:gd name="T4" fmla="*/ 420 w 700"/>
                  <a:gd name="T5" fmla="*/ 0 h 404"/>
                  <a:gd name="T6" fmla="*/ 700 w 700"/>
                  <a:gd name="T7" fmla="*/ 163 h 404"/>
                  <a:gd name="T8" fmla="*/ 282 w 700"/>
                  <a:gd name="T9" fmla="*/ 404 h 4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00" h="404">
                    <a:moveTo>
                      <a:pt x="282" y="404"/>
                    </a:moveTo>
                    <a:lnTo>
                      <a:pt x="0" y="241"/>
                    </a:lnTo>
                    <a:lnTo>
                      <a:pt x="420" y="0"/>
                    </a:lnTo>
                    <a:lnTo>
                      <a:pt x="700" y="163"/>
                    </a:lnTo>
                    <a:lnTo>
                      <a:pt x="282" y="404"/>
                    </a:lnTo>
                    <a:close/>
                  </a:path>
                </a:pathLst>
              </a:custGeom>
              <a:solidFill>
                <a:srgbClr val="7373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52" name="ïṡlîďe">
                <a:extLst>
                  <a:ext uri="{FF2B5EF4-FFF2-40B4-BE49-F238E27FC236}">
                    <a16:creationId xmlns:a16="http://schemas.microsoft.com/office/drawing/2014/main" id="{207C4235-2419-4976-B3B9-F9F8EED35B24}"/>
                  </a:ext>
                </a:extLst>
              </p:cNvPr>
              <p:cNvSpPr/>
              <p:nvPr userDrawn="1"/>
            </p:nvSpPr>
            <p:spPr bwMode="auto">
              <a:xfrm>
                <a:off x="2643" y="1049"/>
                <a:ext cx="259" cy="1228"/>
              </a:xfrm>
              <a:custGeom>
                <a:avLst/>
                <a:gdLst>
                  <a:gd name="T0" fmla="*/ 259 w 259"/>
                  <a:gd name="T1" fmla="*/ 150 h 1228"/>
                  <a:gd name="T2" fmla="*/ 0 w 259"/>
                  <a:gd name="T3" fmla="*/ 0 h 1228"/>
                  <a:gd name="T4" fmla="*/ 0 w 259"/>
                  <a:gd name="T5" fmla="*/ 1080 h 1228"/>
                  <a:gd name="T6" fmla="*/ 259 w 259"/>
                  <a:gd name="T7" fmla="*/ 1228 h 1228"/>
                  <a:gd name="T8" fmla="*/ 259 w 259"/>
                  <a:gd name="T9" fmla="*/ 150 h 1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9" h="1228">
                    <a:moveTo>
                      <a:pt x="259" y="150"/>
                    </a:moveTo>
                    <a:lnTo>
                      <a:pt x="0" y="0"/>
                    </a:lnTo>
                    <a:lnTo>
                      <a:pt x="0" y="1080"/>
                    </a:lnTo>
                    <a:lnTo>
                      <a:pt x="259" y="1228"/>
                    </a:lnTo>
                    <a:lnTo>
                      <a:pt x="259" y="150"/>
                    </a:lnTo>
                    <a:close/>
                  </a:path>
                </a:pathLst>
              </a:custGeom>
              <a:solidFill>
                <a:srgbClr val="BBC7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53" name="íṥlíḑè">
                <a:extLst>
                  <a:ext uri="{FF2B5EF4-FFF2-40B4-BE49-F238E27FC236}">
                    <a16:creationId xmlns:a16="http://schemas.microsoft.com/office/drawing/2014/main" id="{FB66EF7B-D511-4B5C-B75B-DFFB22D20DCD}"/>
                  </a:ext>
                </a:extLst>
              </p:cNvPr>
              <p:cNvSpPr/>
              <p:nvPr userDrawn="1"/>
            </p:nvSpPr>
            <p:spPr bwMode="auto">
              <a:xfrm>
                <a:off x="2683" y="1143"/>
                <a:ext cx="181" cy="1042"/>
              </a:xfrm>
              <a:custGeom>
                <a:avLst/>
                <a:gdLst>
                  <a:gd name="T0" fmla="*/ 0 w 181"/>
                  <a:gd name="T1" fmla="*/ 939 h 1042"/>
                  <a:gd name="T2" fmla="*/ 181 w 181"/>
                  <a:gd name="T3" fmla="*/ 1042 h 1042"/>
                  <a:gd name="T4" fmla="*/ 181 w 181"/>
                  <a:gd name="T5" fmla="*/ 103 h 1042"/>
                  <a:gd name="T6" fmla="*/ 0 w 181"/>
                  <a:gd name="T7" fmla="*/ 0 h 1042"/>
                  <a:gd name="T8" fmla="*/ 0 w 181"/>
                  <a:gd name="T9" fmla="*/ 939 h 10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1" h="1042">
                    <a:moveTo>
                      <a:pt x="0" y="939"/>
                    </a:moveTo>
                    <a:lnTo>
                      <a:pt x="181" y="1042"/>
                    </a:lnTo>
                    <a:lnTo>
                      <a:pt x="181" y="103"/>
                    </a:lnTo>
                    <a:lnTo>
                      <a:pt x="0" y="0"/>
                    </a:lnTo>
                    <a:lnTo>
                      <a:pt x="0" y="939"/>
                    </a:lnTo>
                    <a:close/>
                  </a:path>
                </a:pathLst>
              </a:custGeom>
              <a:solidFill>
                <a:srgbClr val="4573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54" name="íṡļide">
                <a:extLst>
                  <a:ext uri="{FF2B5EF4-FFF2-40B4-BE49-F238E27FC236}">
                    <a16:creationId xmlns:a16="http://schemas.microsoft.com/office/drawing/2014/main" id="{E15302A0-2D50-4880-B955-94752DC62404}"/>
                  </a:ext>
                </a:extLst>
              </p:cNvPr>
              <p:cNvSpPr/>
              <p:nvPr userDrawn="1"/>
            </p:nvSpPr>
            <p:spPr bwMode="auto">
              <a:xfrm>
                <a:off x="2643" y="829"/>
                <a:ext cx="642" cy="370"/>
              </a:xfrm>
              <a:custGeom>
                <a:avLst/>
                <a:gdLst>
                  <a:gd name="T0" fmla="*/ 259 w 642"/>
                  <a:gd name="T1" fmla="*/ 370 h 370"/>
                  <a:gd name="T2" fmla="*/ 0 w 642"/>
                  <a:gd name="T3" fmla="*/ 220 h 370"/>
                  <a:gd name="T4" fmla="*/ 383 w 642"/>
                  <a:gd name="T5" fmla="*/ 0 h 370"/>
                  <a:gd name="T6" fmla="*/ 642 w 642"/>
                  <a:gd name="T7" fmla="*/ 148 h 370"/>
                  <a:gd name="T8" fmla="*/ 259 w 642"/>
                  <a:gd name="T9" fmla="*/ 370 h 3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2" h="370">
                    <a:moveTo>
                      <a:pt x="259" y="370"/>
                    </a:moveTo>
                    <a:lnTo>
                      <a:pt x="0" y="220"/>
                    </a:lnTo>
                    <a:lnTo>
                      <a:pt x="383" y="0"/>
                    </a:lnTo>
                    <a:lnTo>
                      <a:pt x="642" y="148"/>
                    </a:lnTo>
                    <a:lnTo>
                      <a:pt x="259" y="370"/>
                    </a:lnTo>
                    <a:close/>
                  </a:path>
                </a:pathLst>
              </a:custGeom>
              <a:solidFill>
                <a:srgbClr val="F1F1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55" name="iṥľíḓé">
                <a:extLst>
                  <a:ext uri="{FF2B5EF4-FFF2-40B4-BE49-F238E27FC236}">
                    <a16:creationId xmlns:a16="http://schemas.microsoft.com/office/drawing/2014/main" id="{4FFE4824-C659-475A-9689-DA53975D70D8}"/>
                  </a:ext>
                </a:extLst>
              </p:cNvPr>
              <p:cNvSpPr/>
              <p:nvPr userDrawn="1"/>
            </p:nvSpPr>
            <p:spPr bwMode="auto">
              <a:xfrm>
                <a:off x="2902" y="977"/>
                <a:ext cx="383" cy="1300"/>
              </a:xfrm>
              <a:custGeom>
                <a:avLst/>
                <a:gdLst>
                  <a:gd name="T0" fmla="*/ 0 w 383"/>
                  <a:gd name="T1" fmla="*/ 1300 h 1300"/>
                  <a:gd name="T2" fmla="*/ 383 w 383"/>
                  <a:gd name="T3" fmla="*/ 1079 h 1300"/>
                  <a:gd name="T4" fmla="*/ 383 w 383"/>
                  <a:gd name="T5" fmla="*/ 0 h 1300"/>
                  <a:gd name="T6" fmla="*/ 0 w 383"/>
                  <a:gd name="T7" fmla="*/ 222 h 1300"/>
                  <a:gd name="T8" fmla="*/ 0 w 383"/>
                  <a:gd name="T9" fmla="*/ 1300 h 1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3" h="1300">
                    <a:moveTo>
                      <a:pt x="0" y="1300"/>
                    </a:moveTo>
                    <a:lnTo>
                      <a:pt x="383" y="1079"/>
                    </a:lnTo>
                    <a:lnTo>
                      <a:pt x="383" y="0"/>
                    </a:lnTo>
                    <a:lnTo>
                      <a:pt x="0" y="222"/>
                    </a:lnTo>
                    <a:lnTo>
                      <a:pt x="0" y="1300"/>
                    </a:lnTo>
                    <a:close/>
                  </a:path>
                </a:pathLst>
              </a:custGeom>
              <a:solidFill>
                <a:srgbClr val="D3DED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56" name="iṡ1ïḍê">
                <a:extLst>
                  <a:ext uri="{FF2B5EF4-FFF2-40B4-BE49-F238E27FC236}">
                    <a16:creationId xmlns:a16="http://schemas.microsoft.com/office/drawing/2014/main" id="{BB80C13B-F397-4F0B-8EAB-35BB49BBCC5D}"/>
                  </a:ext>
                </a:extLst>
              </p:cNvPr>
              <p:cNvSpPr/>
              <p:nvPr userDrawn="1"/>
            </p:nvSpPr>
            <p:spPr bwMode="auto">
              <a:xfrm>
                <a:off x="2952" y="1095"/>
                <a:ext cx="280" cy="1065"/>
              </a:xfrm>
              <a:custGeom>
                <a:avLst/>
                <a:gdLst>
                  <a:gd name="T0" fmla="*/ 0 w 280"/>
                  <a:gd name="T1" fmla="*/ 1065 h 1065"/>
                  <a:gd name="T2" fmla="*/ 280 w 280"/>
                  <a:gd name="T3" fmla="*/ 904 h 1065"/>
                  <a:gd name="T4" fmla="*/ 280 w 280"/>
                  <a:gd name="T5" fmla="*/ 0 h 1065"/>
                  <a:gd name="T6" fmla="*/ 0 w 280"/>
                  <a:gd name="T7" fmla="*/ 162 h 1065"/>
                  <a:gd name="T8" fmla="*/ 0 w 280"/>
                  <a:gd name="T9" fmla="*/ 1065 h 10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0" h="1065">
                    <a:moveTo>
                      <a:pt x="0" y="1065"/>
                    </a:moveTo>
                    <a:lnTo>
                      <a:pt x="280" y="904"/>
                    </a:lnTo>
                    <a:lnTo>
                      <a:pt x="280" y="0"/>
                    </a:lnTo>
                    <a:lnTo>
                      <a:pt x="0" y="162"/>
                    </a:lnTo>
                    <a:lnTo>
                      <a:pt x="0" y="1065"/>
                    </a:lnTo>
                    <a:close/>
                  </a:path>
                </a:pathLst>
              </a:custGeom>
              <a:solidFill>
                <a:srgbClr val="5288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57" name="ïŝlídé">
                <a:extLst>
                  <a:ext uri="{FF2B5EF4-FFF2-40B4-BE49-F238E27FC236}">
                    <a16:creationId xmlns:a16="http://schemas.microsoft.com/office/drawing/2014/main" id="{4EB461EB-27BD-4806-8283-65B99D47E2B6}"/>
                  </a:ext>
                </a:extLst>
              </p:cNvPr>
              <p:cNvSpPr/>
              <p:nvPr userDrawn="1"/>
            </p:nvSpPr>
            <p:spPr bwMode="auto">
              <a:xfrm>
                <a:off x="2817" y="1001"/>
                <a:ext cx="139" cy="97"/>
              </a:xfrm>
              <a:custGeom>
                <a:avLst/>
                <a:gdLst>
                  <a:gd name="T0" fmla="*/ 77 w 77"/>
                  <a:gd name="T1" fmla="*/ 25 h 54"/>
                  <a:gd name="T2" fmla="*/ 77 w 77"/>
                  <a:gd name="T3" fmla="*/ 25 h 54"/>
                  <a:gd name="T4" fmla="*/ 77 w 77"/>
                  <a:gd name="T5" fmla="*/ 25 h 54"/>
                  <a:gd name="T6" fmla="*/ 0 w 77"/>
                  <a:gd name="T7" fmla="*/ 25 h 54"/>
                  <a:gd name="T8" fmla="*/ 0 w 77"/>
                  <a:gd name="T9" fmla="*/ 25 h 54"/>
                  <a:gd name="T10" fmla="*/ 0 w 77"/>
                  <a:gd name="T11" fmla="*/ 25 h 54"/>
                  <a:gd name="T12" fmla="*/ 0 w 77"/>
                  <a:gd name="T13" fmla="*/ 25 h 54"/>
                  <a:gd name="T14" fmla="*/ 0 w 77"/>
                  <a:gd name="T15" fmla="*/ 25 h 54"/>
                  <a:gd name="T16" fmla="*/ 0 w 77"/>
                  <a:gd name="T17" fmla="*/ 26 h 54"/>
                  <a:gd name="T18" fmla="*/ 0 w 77"/>
                  <a:gd name="T19" fmla="*/ 26 h 54"/>
                  <a:gd name="T20" fmla="*/ 0 w 77"/>
                  <a:gd name="T21" fmla="*/ 26 h 54"/>
                  <a:gd name="T22" fmla="*/ 0 w 77"/>
                  <a:gd name="T23" fmla="*/ 26 h 54"/>
                  <a:gd name="T24" fmla="*/ 0 w 77"/>
                  <a:gd name="T25" fmla="*/ 26 h 54"/>
                  <a:gd name="T26" fmla="*/ 0 w 77"/>
                  <a:gd name="T27" fmla="*/ 26 h 54"/>
                  <a:gd name="T28" fmla="*/ 0 w 77"/>
                  <a:gd name="T29" fmla="*/ 27 h 54"/>
                  <a:gd name="T30" fmla="*/ 0 w 77"/>
                  <a:gd name="T31" fmla="*/ 27 h 54"/>
                  <a:gd name="T32" fmla="*/ 0 w 77"/>
                  <a:gd name="T33" fmla="*/ 27 h 54"/>
                  <a:gd name="T34" fmla="*/ 0 w 77"/>
                  <a:gd name="T35" fmla="*/ 27 h 54"/>
                  <a:gd name="T36" fmla="*/ 0 w 77"/>
                  <a:gd name="T37" fmla="*/ 27 h 54"/>
                  <a:gd name="T38" fmla="*/ 0 w 77"/>
                  <a:gd name="T39" fmla="*/ 28 h 54"/>
                  <a:gd name="T40" fmla="*/ 0 w 77"/>
                  <a:gd name="T41" fmla="*/ 28 h 54"/>
                  <a:gd name="T42" fmla="*/ 0 w 77"/>
                  <a:gd name="T43" fmla="*/ 28 h 54"/>
                  <a:gd name="T44" fmla="*/ 0 w 77"/>
                  <a:gd name="T45" fmla="*/ 28 h 54"/>
                  <a:gd name="T46" fmla="*/ 0 w 77"/>
                  <a:gd name="T47" fmla="*/ 28 h 54"/>
                  <a:gd name="T48" fmla="*/ 0 w 77"/>
                  <a:gd name="T49" fmla="*/ 28 h 54"/>
                  <a:gd name="T50" fmla="*/ 0 w 77"/>
                  <a:gd name="T51" fmla="*/ 29 h 54"/>
                  <a:gd name="T52" fmla="*/ 0 w 77"/>
                  <a:gd name="T53" fmla="*/ 29 h 54"/>
                  <a:gd name="T54" fmla="*/ 0 w 77"/>
                  <a:gd name="T55" fmla="*/ 29 h 54"/>
                  <a:gd name="T56" fmla="*/ 0 w 77"/>
                  <a:gd name="T57" fmla="*/ 29 h 54"/>
                  <a:gd name="T58" fmla="*/ 0 w 77"/>
                  <a:gd name="T59" fmla="*/ 29 h 54"/>
                  <a:gd name="T60" fmla="*/ 0 w 77"/>
                  <a:gd name="T61" fmla="*/ 29 h 54"/>
                  <a:gd name="T62" fmla="*/ 0 w 77"/>
                  <a:gd name="T63" fmla="*/ 30 h 54"/>
                  <a:gd name="T64" fmla="*/ 0 w 77"/>
                  <a:gd name="T65" fmla="*/ 30 h 54"/>
                  <a:gd name="T66" fmla="*/ 0 w 77"/>
                  <a:gd name="T67" fmla="*/ 30 h 54"/>
                  <a:gd name="T68" fmla="*/ 0 w 77"/>
                  <a:gd name="T69" fmla="*/ 30 h 54"/>
                  <a:gd name="T70" fmla="*/ 77 w 77"/>
                  <a:gd name="T71" fmla="*/ 30 h 54"/>
                  <a:gd name="T72" fmla="*/ 77 w 77"/>
                  <a:gd name="T73" fmla="*/ 30 h 54"/>
                  <a:gd name="T74" fmla="*/ 77 w 77"/>
                  <a:gd name="T75" fmla="*/ 30 h 54"/>
                  <a:gd name="T76" fmla="*/ 77 w 77"/>
                  <a:gd name="T77" fmla="*/ 30 h 54"/>
                  <a:gd name="T78" fmla="*/ 77 w 77"/>
                  <a:gd name="T79" fmla="*/ 29 h 54"/>
                  <a:gd name="T80" fmla="*/ 77 w 77"/>
                  <a:gd name="T81" fmla="*/ 29 h 54"/>
                  <a:gd name="T82" fmla="*/ 77 w 77"/>
                  <a:gd name="T83" fmla="*/ 29 h 54"/>
                  <a:gd name="T84" fmla="*/ 77 w 77"/>
                  <a:gd name="T85" fmla="*/ 29 h 54"/>
                  <a:gd name="T86" fmla="*/ 77 w 77"/>
                  <a:gd name="T87" fmla="*/ 29 h 54"/>
                  <a:gd name="T88" fmla="*/ 77 w 77"/>
                  <a:gd name="T89" fmla="*/ 29 h 54"/>
                  <a:gd name="T90" fmla="*/ 77 w 77"/>
                  <a:gd name="T91" fmla="*/ 28 h 54"/>
                  <a:gd name="T92" fmla="*/ 77 w 77"/>
                  <a:gd name="T93" fmla="*/ 28 h 54"/>
                  <a:gd name="T94" fmla="*/ 77 w 77"/>
                  <a:gd name="T95" fmla="*/ 28 h 54"/>
                  <a:gd name="T96" fmla="*/ 77 w 77"/>
                  <a:gd name="T97" fmla="*/ 28 h 54"/>
                  <a:gd name="T98" fmla="*/ 77 w 77"/>
                  <a:gd name="T99" fmla="*/ 28 h 54"/>
                  <a:gd name="T100" fmla="*/ 77 w 77"/>
                  <a:gd name="T101" fmla="*/ 27 h 54"/>
                  <a:gd name="T102" fmla="*/ 77 w 77"/>
                  <a:gd name="T103" fmla="*/ 27 h 54"/>
                  <a:gd name="T104" fmla="*/ 77 w 77"/>
                  <a:gd name="T105" fmla="*/ 27 h 54"/>
                  <a:gd name="T106" fmla="*/ 77 w 77"/>
                  <a:gd name="T107" fmla="*/ 27 h 54"/>
                  <a:gd name="T108" fmla="*/ 77 w 77"/>
                  <a:gd name="T109" fmla="*/ 27 h 54"/>
                  <a:gd name="T110" fmla="*/ 77 w 77"/>
                  <a:gd name="T111" fmla="*/ 27 h 54"/>
                  <a:gd name="T112" fmla="*/ 77 w 77"/>
                  <a:gd name="T113" fmla="*/ 26 h 54"/>
                  <a:gd name="T114" fmla="*/ 77 w 77"/>
                  <a:gd name="T115" fmla="*/ 26 h 54"/>
                  <a:gd name="T116" fmla="*/ 77 w 77"/>
                  <a:gd name="T117" fmla="*/ 26 h 54"/>
                  <a:gd name="T118" fmla="*/ 77 w 77"/>
                  <a:gd name="T119" fmla="*/ 26 h 54"/>
                  <a:gd name="T120" fmla="*/ 77 w 77"/>
                  <a:gd name="T121" fmla="*/ 26 h 54"/>
                  <a:gd name="T122" fmla="*/ 77 w 77"/>
                  <a:gd name="T123" fmla="*/ 26 h 54"/>
                  <a:gd name="T124" fmla="*/ 77 w 77"/>
                  <a:gd name="T125" fmla="*/ 25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77" h="54">
                    <a:moveTo>
                      <a:pt x="77" y="25"/>
                    </a:move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19"/>
                      <a:pt x="73" y="13"/>
                      <a:pt x="66" y="9"/>
                    </a:cubicBezTo>
                    <a:cubicBezTo>
                      <a:pt x="51" y="0"/>
                      <a:pt x="26" y="0"/>
                      <a:pt x="11" y="9"/>
                    </a:cubicBezTo>
                    <a:cubicBezTo>
                      <a:pt x="4" y="13"/>
                      <a:pt x="0" y="19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6"/>
                      <a:pt x="4" y="41"/>
                      <a:pt x="11" y="46"/>
                    </a:cubicBezTo>
                    <a:cubicBezTo>
                      <a:pt x="26" y="54"/>
                      <a:pt x="51" y="54"/>
                      <a:pt x="66" y="46"/>
                    </a:cubicBezTo>
                    <a:cubicBezTo>
                      <a:pt x="73" y="41"/>
                      <a:pt x="77" y="36"/>
                      <a:pt x="77" y="30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lose/>
                  </a:path>
                </a:pathLst>
              </a:custGeom>
              <a:solidFill>
                <a:srgbClr val="BBC7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58" name="isļíḍê">
                <a:extLst>
                  <a:ext uri="{FF2B5EF4-FFF2-40B4-BE49-F238E27FC236}">
                    <a16:creationId xmlns:a16="http://schemas.microsoft.com/office/drawing/2014/main" id="{AEC43254-1DB0-4E60-827B-471498A3D1E8}"/>
                  </a:ext>
                </a:extLst>
              </p:cNvPr>
              <p:cNvSpPr/>
              <p:nvPr userDrawn="1"/>
            </p:nvSpPr>
            <p:spPr bwMode="auto">
              <a:xfrm>
                <a:off x="2809" y="1001"/>
                <a:ext cx="154" cy="88"/>
              </a:xfrm>
              <a:custGeom>
                <a:avLst/>
                <a:gdLst>
                  <a:gd name="T0" fmla="*/ 70 w 85"/>
                  <a:gd name="T1" fmla="*/ 40 h 49"/>
                  <a:gd name="T2" fmla="*/ 15 w 85"/>
                  <a:gd name="T3" fmla="*/ 40 h 49"/>
                  <a:gd name="T4" fmla="*/ 15 w 85"/>
                  <a:gd name="T5" fmla="*/ 9 h 49"/>
                  <a:gd name="T6" fmla="*/ 70 w 85"/>
                  <a:gd name="T7" fmla="*/ 9 h 49"/>
                  <a:gd name="T8" fmla="*/ 70 w 85"/>
                  <a:gd name="T9" fmla="*/ 4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5" h="49">
                    <a:moveTo>
                      <a:pt x="70" y="40"/>
                    </a:moveTo>
                    <a:cubicBezTo>
                      <a:pt x="55" y="49"/>
                      <a:pt x="30" y="49"/>
                      <a:pt x="15" y="40"/>
                    </a:cubicBezTo>
                    <a:cubicBezTo>
                      <a:pt x="0" y="32"/>
                      <a:pt x="0" y="18"/>
                      <a:pt x="15" y="9"/>
                    </a:cubicBezTo>
                    <a:cubicBezTo>
                      <a:pt x="30" y="0"/>
                      <a:pt x="55" y="0"/>
                      <a:pt x="70" y="9"/>
                    </a:cubicBezTo>
                    <a:cubicBezTo>
                      <a:pt x="85" y="18"/>
                      <a:pt x="85" y="32"/>
                      <a:pt x="70" y="40"/>
                    </a:cubicBezTo>
                    <a:close/>
                  </a:path>
                </a:pathLst>
              </a:custGeom>
              <a:solidFill>
                <a:srgbClr val="D3DED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59" name="íšlïḓè">
                <a:extLst>
                  <a:ext uri="{FF2B5EF4-FFF2-40B4-BE49-F238E27FC236}">
                    <a16:creationId xmlns:a16="http://schemas.microsoft.com/office/drawing/2014/main" id="{C6333850-14E6-4809-930E-79665A78B397}"/>
                  </a:ext>
                </a:extLst>
              </p:cNvPr>
              <p:cNvSpPr/>
              <p:nvPr userDrawn="1"/>
            </p:nvSpPr>
            <p:spPr bwMode="auto">
              <a:xfrm>
                <a:off x="2981" y="912"/>
                <a:ext cx="139" cy="98"/>
              </a:xfrm>
              <a:custGeom>
                <a:avLst/>
                <a:gdLst>
                  <a:gd name="T0" fmla="*/ 77 w 77"/>
                  <a:gd name="T1" fmla="*/ 25 h 54"/>
                  <a:gd name="T2" fmla="*/ 77 w 77"/>
                  <a:gd name="T3" fmla="*/ 24 h 54"/>
                  <a:gd name="T4" fmla="*/ 77 w 77"/>
                  <a:gd name="T5" fmla="*/ 24 h 54"/>
                  <a:gd name="T6" fmla="*/ 0 w 77"/>
                  <a:gd name="T7" fmla="*/ 24 h 54"/>
                  <a:gd name="T8" fmla="*/ 0 w 77"/>
                  <a:gd name="T9" fmla="*/ 24 h 54"/>
                  <a:gd name="T10" fmla="*/ 0 w 77"/>
                  <a:gd name="T11" fmla="*/ 24 h 54"/>
                  <a:gd name="T12" fmla="*/ 0 w 77"/>
                  <a:gd name="T13" fmla="*/ 25 h 54"/>
                  <a:gd name="T14" fmla="*/ 0 w 77"/>
                  <a:gd name="T15" fmla="*/ 25 h 54"/>
                  <a:gd name="T16" fmla="*/ 0 w 77"/>
                  <a:gd name="T17" fmla="*/ 25 h 54"/>
                  <a:gd name="T18" fmla="*/ 0 w 77"/>
                  <a:gd name="T19" fmla="*/ 25 h 54"/>
                  <a:gd name="T20" fmla="*/ 0 w 77"/>
                  <a:gd name="T21" fmla="*/ 25 h 54"/>
                  <a:gd name="T22" fmla="*/ 0 w 77"/>
                  <a:gd name="T23" fmla="*/ 25 h 54"/>
                  <a:gd name="T24" fmla="*/ 0 w 77"/>
                  <a:gd name="T25" fmla="*/ 26 h 54"/>
                  <a:gd name="T26" fmla="*/ 0 w 77"/>
                  <a:gd name="T27" fmla="*/ 26 h 54"/>
                  <a:gd name="T28" fmla="*/ 0 w 77"/>
                  <a:gd name="T29" fmla="*/ 26 h 54"/>
                  <a:gd name="T30" fmla="*/ 0 w 77"/>
                  <a:gd name="T31" fmla="*/ 26 h 54"/>
                  <a:gd name="T32" fmla="*/ 0 w 77"/>
                  <a:gd name="T33" fmla="*/ 26 h 54"/>
                  <a:gd name="T34" fmla="*/ 0 w 77"/>
                  <a:gd name="T35" fmla="*/ 27 h 54"/>
                  <a:gd name="T36" fmla="*/ 0 w 77"/>
                  <a:gd name="T37" fmla="*/ 27 h 54"/>
                  <a:gd name="T38" fmla="*/ 0 w 77"/>
                  <a:gd name="T39" fmla="*/ 27 h 54"/>
                  <a:gd name="T40" fmla="*/ 0 w 77"/>
                  <a:gd name="T41" fmla="*/ 27 h 54"/>
                  <a:gd name="T42" fmla="*/ 0 w 77"/>
                  <a:gd name="T43" fmla="*/ 27 h 54"/>
                  <a:gd name="T44" fmla="*/ 0 w 77"/>
                  <a:gd name="T45" fmla="*/ 27 h 54"/>
                  <a:gd name="T46" fmla="*/ 0 w 77"/>
                  <a:gd name="T47" fmla="*/ 28 h 54"/>
                  <a:gd name="T48" fmla="*/ 0 w 77"/>
                  <a:gd name="T49" fmla="*/ 28 h 54"/>
                  <a:gd name="T50" fmla="*/ 0 w 77"/>
                  <a:gd name="T51" fmla="*/ 28 h 54"/>
                  <a:gd name="T52" fmla="*/ 0 w 77"/>
                  <a:gd name="T53" fmla="*/ 28 h 54"/>
                  <a:gd name="T54" fmla="*/ 0 w 77"/>
                  <a:gd name="T55" fmla="*/ 28 h 54"/>
                  <a:gd name="T56" fmla="*/ 0 w 77"/>
                  <a:gd name="T57" fmla="*/ 28 h 54"/>
                  <a:gd name="T58" fmla="*/ 0 w 77"/>
                  <a:gd name="T59" fmla="*/ 29 h 54"/>
                  <a:gd name="T60" fmla="*/ 0 w 77"/>
                  <a:gd name="T61" fmla="*/ 29 h 54"/>
                  <a:gd name="T62" fmla="*/ 0 w 77"/>
                  <a:gd name="T63" fmla="*/ 29 h 54"/>
                  <a:gd name="T64" fmla="*/ 0 w 77"/>
                  <a:gd name="T65" fmla="*/ 29 h 54"/>
                  <a:gd name="T66" fmla="*/ 0 w 77"/>
                  <a:gd name="T67" fmla="*/ 29 h 54"/>
                  <a:gd name="T68" fmla="*/ 0 w 77"/>
                  <a:gd name="T69" fmla="*/ 29 h 54"/>
                  <a:gd name="T70" fmla="*/ 77 w 77"/>
                  <a:gd name="T71" fmla="*/ 29 h 54"/>
                  <a:gd name="T72" fmla="*/ 77 w 77"/>
                  <a:gd name="T73" fmla="*/ 29 h 54"/>
                  <a:gd name="T74" fmla="*/ 77 w 77"/>
                  <a:gd name="T75" fmla="*/ 29 h 54"/>
                  <a:gd name="T76" fmla="*/ 77 w 77"/>
                  <a:gd name="T77" fmla="*/ 29 h 54"/>
                  <a:gd name="T78" fmla="*/ 77 w 77"/>
                  <a:gd name="T79" fmla="*/ 29 h 54"/>
                  <a:gd name="T80" fmla="*/ 77 w 77"/>
                  <a:gd name="T81" fmla="*/ 29 h 54"/>
                  <a:gd name="T82" fmla="*/ 77 w 77"/>
                  <a:gd name="T83" fmla="*/ 28 h 54"/>
                  <a:gd name="T84" fmla="*/ 77 w 77"/>
                  <a:gd name="T85" fmla="*/ 28 h 54"/>
                  <a:gd name="T86" fmla="*/ 77 w 77"/>
                  <a:gd name="T87" fmla="*/ 28 h 54"/>
                  <a:gd name="T88" fmla="*/ 77 w 77"/>
                  <a:gd name="T89" fmla="*/ 28 h 54"/>
                  <a:gd name="T90" fmla="*/ 77 w 77"/>
                  <a:gd name="T91" fmla="*/ 28 h 54"/>
                  <a:gd name="T92" fmla="*/ 77 w 77"/>
                  <a:gd name="T93" fmla="*/ 28 h 54"/>
                  <a:gd name="T94" fmla="*/ 77 w 77"/>
                  <a:gd name="T95" fmla="*/ 27 h 54"/>
                  <a:gd name="T96" fmla="*/ 77 w 77"/>
                  <a:gd name="T97" fmla="*/ 27 h 54"/>
                  <a:gd name="T98" fmla="*/ 77 w 77"/>
                  <a:gd name="T99" fmla="*/ 27 h 54"/>
                  <a:gd name="T100" fmla="*/ 77 w 77"/>
                  <a:gd name="T101" fmla="*/ 27 h 54"/>
                  <a:gd name="T102" fmla="*/ 77 w 77"/>
                  <a:gd name="T103" fmla="*/ 27 h 54"/>
                  <a:gd name="T104" fmla="*/ 77 w 77"/>
                  <a:gd name="T105" fmla="*/ 26 h 54"/>
                  <a:gd name="T106" fmla="*/ 77 w 77"/>
                  <a:gd name="T107" fmla="*/ 26 h 54"/>
                  <a:gd name="T108" fmla="*/ 77 w 77"/>
                  <a:gd name="T109" fmla="*/ 26 h 54"/>
                  <a:gd name="T110" fmla="*/ 77 w 77"/>
                  <a:gd name="T111" fmla="*/ 26 h 54"/>
                  <a:gd name="T112" fmla="*/ 77 w 77"/>
                  <a:gd name="T113" fmla="*/ 26 h 54"/>
                  <a:gd name="T114" fmla="*/ 77 w 77"/>
                  <a:gd name="T115" fmla="*/ 26 h 54"/>
                  <a:gd name="T116" fmla="*/ 77 w 77"/>
                  <a:gd name="T117" fmla="*/ 25 h 54"/>
                  <a:gd name="T118" fmla="*/ 77 w 77"/>
                  <a:gd name="T119" fmla="*/ 25 h 54"/>
                  <a:gd name="T120" fmla="*/ 77 w 77"/>
                  <a:gd name="T121" fmla="*/ 25 h 54"/>
                  <a:gd name="T122" fmla="*/ 77 w 77"/>
                  <a:gd name="T123" fmla="*/ 25 h 54"/>
                  <a:gd name="T124" fmla="*/ 77 w 77"/>
                  <a:gd name="T125" fmla="*/ 25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77" h="54">
                    <a:moveTo>
                      <a:pt x="77" y="25"/>
                    </a:move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4"/>
                      <a:pt x="77" y="24"/>
                      <a:pt x="77" y="24"/>
                    </a:cubicBezTo>
                    <a:cubicBezTo>
                      <a:pt x="77" y="24"/>
                      <a:pt x="77" y="24"/>
                      <a:pt x="77" y="24"/>
                    </a:cubicBezTo>
                    <a:cubicBezTo>
                      <a:pt x="77" y="24"/>
                      <a:pt x="77" y="24"/>
                      <a:pt x="77" y="24"/>
                    </a:cubicBezTo>
                    <a:cubicBezTo>
                      <a:pt x="77" y="24"/>
                      <a:pt x="77" y="24"/>
                      <a:pt x="77" y="24"/>
                    </a:cubicBezTo>
                    <a:cubicBezTo>
                      <a:pt x="77" y="24"/>
                      <a:pt x="77" y="24"/>
                      <a:pt x="77" y="24"/>
                    </a:cubicBezTo>
                    <a:cubicBezTo>
                      <a:pt x="77" y="24"/>
                      <a:pt x="77" y="24"/>
                      <a:pt x="77" y="24"/>
                    </a:cubicBezTo>
                    <a:cubicBezTo>
                      <a:pt x="77" y="24"/>
                      <a:pt x="77" y="24"/>
                      <a:pt x="77" y="24"/>
                    </a:cubicBezTo>
                    <a:cubicBezTo>
                      <a:pt x="77" y="24"/>
                      <a:pt x="77" y="24"/>
                      <a:pt x="77" y="24"/>
                    </a:cubicBezTo>
                    <a:cubicBezTo>
                      <a:pt x="77" y="24"/>
                      <a:pt x="77" y="24"/>
                      <a:pt x="77" y="24"/>
                    </a:cubicBezTo>
                    <a:cubicBezTo>
                      <a:pt x="77" y="24"/>
                      <a:pt x="77" y="24"/>
                      <a:pt x="77" y="24"/>
                    </a:cubicBezTo>
                    <a:cubicBezTo>
                      <a:pt x="77" y="24"/>
                      <a:pt x="77" y="24"/>
                      <a:pt x="77" y="24"/>
                    </a:cubicBezTo>
                    <a:cubicBezTo>
                      <a:pt x="77" y="24"/>
                      <a:pt x="77" y="24"/>
                      <a:pt x="77" y="24"/>
                    </a:cubicBezTo>
                    <a:cubicBezTo>
                      <a:pt x="77" y="24"/>
                      <a:pt x="77" y="24"/>
                      <a:pt x="77" y="24"/>
                    </a:cubicBezTo>
                    <a:cubicBezTo>
                      <a:pt x="77" y="24"/>
                      <a:pt x="77" y="24"/>
                      <a:pt x="77" y="24"/>
                    </a:cubicBezTo>
                    <a:cubicBezTo>
                      <a:pt x="77" y="24"/>
                      <a:pt x="77" y="24"/>
                      <a:pt x="77" y="24"/>
                    </a:cubicBezTo>
                    <a:cubicBezTo>
                      <a:pt x="77" y="24"/>
                      <a:pt x="77" y="24"/>
                      <a:pt x="77" y="24"/>
                    </a:cubicBezTo>
                    <a:cubicBezTo>
                      <a:pt x="77" y="24"/>
                      <a:pt x="77" y="24"/>
                      <a:pt x="77" y="24"/>
                    </a:cubicBezTo>
                    <a:cubicBezTo>
                      <a:pt x="77" y="24"/>
                      <a:pt x="77" y="24"/>
                      <a:pt x="77" y="24"/>
                    </a:cubicBezTo>
                    <a:cubicBezTo>
                      <a:pt x="77" y="18"/>
                      <a:pt x="74" y="13"/>
                      <a:pt x="66" y="8"/>
                    </a:cubicBezTo>
                    <a:cubicBezTo>
                      <a:pt x="51" y="0"/>
                      <a:pt x="27" y="0"/>
                      <a:pt x="12" y="8"/>
                    </a:cubicBezTo>
                    <a:cubicBezTo>
                      <a:pt x="4" y="13"/>
                      <a:pt x="0" y="18"/>
                      <a:pt x="0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4"/>
                      <a:pt x="0" y="24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35"/>
                      <a:pt x="4" y="41"/>
                      <a:pt x="12" y="45"/>
                    </a:cubicBezTo>
                    <a:cubicBezTo>
                      <a:pt x="27" y="54"/>
                      <a:pt x="51" y="54"/>
                      <a:pt x="66" y="45"/>
                    </a:cubicBezTo>
                    <a:cubicBezTo>
                      <a:pt x="74" y="41"/>
                      <a:pt x="77" y="35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lose/>
                  </a:path>
                </a:pathLst>
              </a:custGeom>
              <a:solidFill>
                <a:srgbClr val="BBC7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60" name="iśľïḋê">
                <a:extLst>
                  <a:ext uri="{FF2B5EF4-FFF2-40B4-BE49-F238E27FC236}">
                    <a16:creationId xmlns:a16="http://schemas.microsoft.com/office/drawing/2014/main" id="{2FED3F69-E7E4-4762-8D31-4467A0F4885F}"/>
                  </a:ext>
                </a:extLst>
              </p:cNvPr>
              <p:cNvSpPr/>
              <p:nvPr userDrawn="1"/>
            </p:nvSpPr>
            <p:spPr bwMode="auto">
              <a:xfrm>
                <a:off x="2976" y="912"/>
                <a:ext cx="152" cy="87"/>
              </a:xfrm>
              <a:custGeom>
                <a:avLst/>
                <a:gdLst>
                  <a:gd name="T0" fmla="*/ 69 w 84"/>
                  <a:gd name="T1" fmla="*/ 40 h 48"/>
                  <a:gd name="T2" fmla="*/ 15 w 84"/>
                  <a:gd name="T3" fmla="*/ 40 h 48"/>
                  <a:gd name="T4" fmla="*/ 15 w 84"/>
                  <a:gd name="T5" fmla="*/ 8 h 48"/>
                  <a:gd name="T6" fmla="*/ 69 w 84"/>
                  <a:gd name="T7" fmla="*/ 8 h 48"/>
                  <a:gd name="T8" fmla="*/ 69 w 84"/>
                  <a:gd name="T9" fmla="*/ 4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4" h="48">
                    <a:moveTo>
                      <a:pt x="69" y="40"/>
                    </a:moveTo>
                    <a:cubicBezTo>
                      <a:pt x="54" y="48"/>
                      <a:pt x="30" y="48"/>
                      <a:pt x="15" y="40"/>
                    </a:cubicBezTo>
                    <a:cubicBezTo>
                      <a:pt x="0" y="31"/>
                      <a:pt x="0" y="17"/>
                      <a:pt x="15" y="8"/>
                    </a:cubicBezTo>
                    <a:cubicBezTo>
                      <a:pt x="30" y="0"/>
                      <a:pt x="54" y="0"/>
                      <a:pt x="69" y="8"/>
                    </a:cubicBezTo>
                    <a:cubicBezTo>
                      <a:pt x="84" y="17"/>
                      <a:pt x="84" y="31"/>
                      <a:pt x="69" y="40"/>
                    </a:cubicBezTo>
                    <a:close/>
                  </a:path>
                </a:pathLst>
              </a:custGeom>
              <a:solidFill>
                <a:srgbClr val="D3DED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61" name="iṣļîḍé">
                <a:extLst>
                  <a:ext uri="{FF2B5EF4-FFF2-40B4-BE49-F238E27FC236}">
                    <a16:creationId xmlns:a16="http://schemas.microsoft.com/office/drawing/2014/main" id="{90F414EC-E9EB-4BF4-9EC5-414F434C07C7}"/>
                  </a:ext>
                </a:extLst>
              </p:cNvPr>
              <p:cNvSpPr/>
              <p:nvPr userDrawn="1"/>
            </p:nvSpPr>
            <p:spPr bwMode="auto">
              <a:xfrm flipV="1">
                <a:off x="2992" y="1169"/>
                <a:ext cx="0" cy="991"/>
              </a:xfrm>
              <a:prstGeom prst="line">
                <a:avLst/>
              </a:prstGeom>
              <a:noFill/>
              <a:ln w="11113" cap="flat">
                <a:solidFill>
                  <a:srgbClr val="D3DEDA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62" name="iṥ1íḑê">
                <a:extLst>
                  <a:ext uri="{FF2B5EF4-FFF2-40B4-BE49-F238E27FC236}">
                    <a16:creationId xmlns:a16="http://schemas.microsoft.com/office/drawing/2014/main" id="{2FBC3B34-EAF1-492D-B749-13F4CA88F2BA}"/>
                  </a:ext>
                </a:extLst>
              </p:cNvPr>
              <p:cNvSpPr/>
              <p:nvPr userDrawn="1"/>
            </p:nvSpPr>
            <p:spPr bwMode="auto">
              <a:xfrm flipV="1">
                <a:off x="3044" y="1152"/>
                <a:ext cx="0" cy="991"/>
              </a:xfrm>
              <a:prstGeom prst="line">
                <a:avLst/>
              </a:prstGeom>
              <a:noFill/>
              <a:ln w="11113" cap="flat">
                <a:solidFill>
                  <a:srgbClr val="D3DEDA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63" name="i$lïde">
                <a:extLst>
                  <a:ext uri="{FF2B5EF4-FFF2-40B4-BE49-F238E27FC236}">
                    <a16:creationId xmlns:a16="http://schemas.microsoft.com/office/drawing/2014/main" id="{6573C71F-9614-4C53-8DBF-F9A1893D8E36}"/>
                  </a:ext>
                </a:extLst>
              </p:cNvPr>
              <p:cNvSpPr/>
              <p:nvPr userDrawn="1"/>
            </p:nvSpPr>
            <p:spPr bwMode="auto">
              <a:xfrm flipV="1">
                <a:off x="3095" y="1125"/>
                <a:ext cx="0" cy="993"/>
              </a:xfrm>
              <a:prstGeom prst="line">
                <a:avLst/>
              </a:prstGeom>
              <a:noFill/>
              <a:ln w="11113" cap="flat">
                <a:solidFill>
                  <a:srgbClr val="D3DEDA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64" name="îṥlîďê">
                <a:extLst>
                  <a:ext uri="{FF2B5EF4-FFF2-40B4-BE49-F238E27FC236}">
                    <a16:creationId xmlns:a16="http://schemas.microsoft.com/office/drawing/2014/main" id="{8D564B4A-13A4-455E-9CC8-F7699C8707EA}"/>
                  </a:ext>
                </a:extLst>
              </p:cNvPr>
              <p:cNvSpPr/>
              <p:nvPr userDrawn="1"/>
            </p:nvSpPr>
            <p:spPr bwMode="auto">
              <a:xfrm flipV="1">
                <a:off x="3147" y="1109"/>
                <a:ext cx="0" cy="993"/>
              </a:xfrm>
              <a:prstGeom prst="line">
                <a:avLst/>
              </a:prstGeom>
              <a:noFill/>
              <a:ln w="11113" cap="flat">
                <a:solidFill>
                  <a:srgbClr val="D3DEDA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65" name="íśļîḑe">
                <a:extLst>
                  <a:ext uri="{FF2B5EF4-FFF2-40B4-BE49-F238E27FC236}">
                    <a16:creationId xmlns:a16="http://schemas.microsoft.com/office/drawing/2014/main" id="{93C7281C-4C30-4132-986A-E59552356E34}"/>
                  </a:ext>
                </a:extLst>
              </p:cNvPr>
              <p:cNvSpPr/>
              <p:nvPr userDrawn="1"/>
            </p:nvSpPr>
            <p:spPr bwMode="auto">
              <a:xfrm flipV="1">
                <a:off x="3200" y="1087"/>
                <a:ext cx="0" cy="993"/>
              </a:xfrm>
              <a:prstGeom prst="line">
                <a:avLst/>
              </a:prstGeom>
              <a:noFill/>
              <a:ln w="11113" cap="flat">
                <a:solidFill>
                  <a:srgbClr val="D3DEDA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66" name="íşľídè">
                <a:extLst>
                  <a:ext uri="{FF2B5EF4-FFF2-40B4-BE49-F238E27FC236}">
                    <a16:creationId xmlns:a16="http://schemas.microsoft.com/office/drawing/2014/main" id="{1A11E06A-66CE-4AC4-8618-F0EFDCED831B}"/>
                  </a:ext>
                </a:extLst>
              </p:cNvPr>
              <p:cNvSpPr/>
              <p:nvPr userDrawn="1"/>
            </p:nvSpPr>
            <p:spPr bwMode="auto">
              <a:xfrm flipH="1">
                <a:off x="2956" y="1114"/>
                <a:ext cx="304" cy="183"/>
              </a:xfrm>
              <a:prstGeom prst="line">
                <a:avLst/>
              </a:prstGeom>
              <a:noFill/>
              <a:ln w="11113" cap="flat">
                <a:solidFill>
                  <a:srgbClr val="D3DEDA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67" name="iṩļïḍê">
                <a:extLst>
                  <a:ext uri="{FF2B5EF4-FFF2-40B4-BE49-F238E27FC236}">
                    <a16:creationId xmlns:a16="http://schemas.microsoft.com/office/drawing/2014/main" id="{BF6FD286-13F7-4DD6-BB40-9095D2F07B74}"/>
                  </a:ext>
                </a:extLst>
              </p:cNvPr>
              <p:cNvSpPr/>
              <p:nvPr userDrawn="1"/>
            </p:nvSpPr>
            <p:spPr bwMode="auto">
              <a:xfrm flipH="1">
                <a:off x="2950" y="1205"/>
                <a:ext cx="306" cy="182"/>
              </a:xfrm>
              <a:prstGeom prst="line">
                <a:avLst/>
              </a:prstGeom>
              <a:noFill/>
              <a:ln w="11113" cap="flat">
                <a:solidFill>
                  <a:srgbClr val="D3DEDA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68" name="îşľíḓè">
                <a:extLst>
                  <a:ext uri="{FF2B5EF4-FFF2-40B4-BE49-F238E27FC236}">
                    <a16:creationId xmlns:a16="http://schemas.microsoft.com/office/drawing/2014/main" id="{7090204E-A225-46BB-8650-1C209EF61540}"/>
                  </a:ext>
                </a:extLst>
              </p:cNvPr>
              <p:cNvSpPr/>
              <p:nvPr userDrawn="1"/>
            </p:nvSpPr>
            <p:spPr bwMode="auto">
              <a:xfrm flipH="1">
                <a:off x="2943" y="1295"/>
                <a:ext cx="304" cy="183"/>
              </a:xfrm>
              <a:prstGeom prst="line">
                <a:avLst/>
              </a:prstGeom>
              <a:noFill/>
              <a:ln w="11113" cap="flat">
                <a:solidFill>
                  <a:srgbClr val="D3DEDA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69" name="iślíḍé">
                <a:extLst>
                  <a:ext uri="{FF2B5EF4-FFF2-40B4-BE49-F238E27FC236}">
                    <a16:creationId xmlns:a16="http://schemas.microsoft.com/office/drawing/2014/main" id="{C82AC20A-EB8C-4364-AE7B-160D9CC44AB3}"/>
                  </a:ext>
                </a:extLst>
              </p:cNvPr>
              <p:cNvSpPr/>
              <p:nvPr userDrawn="1"/>
            </p:nvSpPr>
            <p:spPr bwMode="auto">
              <a:xfrm flipH="1">
                <a:off x="2938" y="1386"/>
                <a:ext cx="303" cy="182"/>
              </a:xfrm>
              <a:prstGeom prst="line">
                <a:avLst/>
              </a:prstGeom>
              <a:noFill/>
              <a:ln w="11113" cap="flat">
                <a:solidFill>
                  <a:srgbClr val="D3DEDA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70" name="îṣḷîḋe">
                <a:extLst>
                  <a:ext uri="{FF2B5EF4-FFF2-40B4-BE49-F238E27FC236}">
                    <a16:creationId xmlns:a16="http://schemas.microsoft.com/office/drawing/2014/main" id="{1773F04B-5EAD-46E8-B20D-5B9BED70BC80}"/>
                  </a:ext>
                </a:extLst>
              </p:cNvPr>
              <p:cNvSpPr/>
              <p:nvPr userDrawn="1"/>
            </p:nvSpPr>
            <p:spPr bwMode="auto">
              <a:xfrm flipH="1">
                <a:off x="2932" y="1568"/>
                <a:ext cx="304" cy="183"/>
              </a:xfrm>
              <a:prstGeom prst="line">
                <a:avLst/>
              </a:prstGeom>
              <a:noFill/>
              <a:ln w="11113" cap="flat">
                <a:solidFill>
                  <a:srgbClr val="D3DEDA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71" name="ïṡḻiďé">
                <a:extLst>
                  <a:ext uri="{FF2B5EF4-FFF2-40B4-BE49-F238E27FC236}">
                    <a16:creationId xmlns:a16="http://schemas.microsoft.com/office/drawing/2014/main" id="{E88C6123-3AB8-4811-89D1-C4F0BEAEBC14}"/>
                  </a:ext>
                </a:extLst>
              </p:cNvPr>
              <p:cNvSpPr/>
              <p:nvPr userDrawn="1"/>
            </p:nvSpPr>
            <p:spPr bwMode="auto">
              <a:xfrm flipH="1">
                <a:off x="2943" y="1478"/>
                <a:ext cx="304" cy="182"/>
              </a:xfrm>
              <a:prstGeom prst="line">
                <a:avLst/>
              </a:prstGeom>
              <a:noFill/>
              <a:ln w="11113" cap="flat">
                <a:solidFill>
                  <a:srgbClr val="D3DEDA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72" name="íŝ1ïḓé">
                <a:extLst>
                  <a:ext uri="{FF2B5EF4-FFF2-40B4-BE49-F238E27FC236}">
                    <a16:creationId xmlns:a16="http://schemas.microsoft.com/office/drawing/2014/main" id="{AF920298-5D25-4FBB-B4D4-B2A6A3141141}"/>
                  </a:ext>
                </a:extLst>
              </p:cNvPr>
              <p:cNvSpPr/>
              <p:nvPr userDrawn="1"/>
            </p:nvSpPr>
            <p:spPr bwMode="auto">
              <a:xfrm flipH="1">
                <a:off x="2943" y="1659"/>
                <a:ext cx="304" cy="182"/>
              </a:xfrm>
              <a:prstGeom prst="line">
                <a:avLst/>
              </a:prstGeom>
              <a:noFill/>
              <a:ln w="11113" cap="flat">
                <a:solidFill>
                  <a:srgbClr val="D3DEDA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73" name="íṥ1íďê">
                <a:extLst>
                  <a:ext uri="{FF2B5EF4-FFF2-40B4-BE49-F238E27FC236}">
                    <a16:creationId xmlns:a16="http://schemas.microsoft.com/office/drawing/2014/main" id="{DF2E290F-B7DA-459F-AD78-4C4A6B0C1BA4}"/>
                  </a:ext>
                </a:extLst>
              </p:cNvPr>
              <p:cNvSpPr/>
              <p:nvPr userDrawn="1"/>
            </p:nvSpPr>
            <p:spPr bwMode="auto">
              <a:xfrm flipH="1">
                <a:off x="2943" y="1749"/>
                <a:ext cx="304" cy="183"/>
              </a:xfrm>
              <a:prstGeom prst="line">
                <a:avLst/>
              </a:prstGeom>
              <a:noFill/>
              <a:ln w="11113" cap="flat">
                <a:solidFill>
                  <a:srgbClr val="D3DEDA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74" name="îšļiḑè">
                <a:extLst>
                  <a:ext uri="{FF2B5EF4-FFF2-40B4-BE49-F238E27FC236}">
                    <a16:creationId xmlns:a16="http://schemas.microsoft.com/office/drawing/2014/main" id="{E3629AD8-7B15-4C5B-ABEA-1A45232088D9}"/>
                  </a:ext>
                </a:extLst>
              </p:cNvPr>
              <p:cNvSpPr/>
              <p:nvPr userDrawn="1"/>
            </p:nvSpPr>
            <p:spPr bwMode="auto">
              <a:xfrm flipH="1">
                <a:off x="2943" y="1839"/>
                <a:ext cx="304" cy="183"/>
              </a:xfrm>
              <a:prstGeom prst="line">
                <a:avLst/>
              </a:prstGeom>
              <a:noFill/>
              <a:ln w="11113" cap="flat">
                <a:solidFill>
                  <a:srgbClr val="D3DEDA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75" name="ïsļîḓé">
                <a:extLst>
                  <a:ext uri="{FF2B5EF4-FFF2-40B4-BE49-F238E27FC236}">
                    <a16:creationId xmlns:a16="http://schemas.microsoft.com/office/drawing/2014/main" id="{E19B4D6E-96BA-4164-BC1F-68582456482D}"/>
                  </a:ext>
                </a:extLst>
              </p:cNvPr>
              <p:cNvSpPr/>
              <p:nvPr userDrawn="1"/>
            </p:nvSpPr>
            <p:spPr bwMode="auto">
              <a:xfrm flipH="1">
                <a:off x="2943" y="1930"/>
                <a:ext cx="304" cy="182"/>
              </a:xfrm>
              <a:prstGeom prst="line">
                <a:avLst/>
              </a:prstGeom>
              <a:noFill/>
              <a:ln w="11113" cap="flat">
                <a:solidFill>
                  <a:srgbClr val="D3DEDA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76" name="îṡlíde">
                <a:extLst>
                  <a:ext uri="{FF2B5EF4-FFF2-40B4-BE49-F238E27FC236}">
                    <a16:creationId xmlns:a16="http://schemas.microsoft.com/office/drawing/2014/main" id="{71D4557B-6655-4BF8-A365-099D95D65070}"/>
                  </a:ext>
                </a:extLst>
              </p:cNvPr>
              <p:cNvSpPr/>
              <p:nvPr userDrawn="1"/>
            </p:nvSpPr>
            <p:spPr bwMode="auto">
              <a:xfrm flipV="1">
                <a:off x="2824" y="1199"/>
                <a:ext cx="0" cy="993"/>
              </a:xfrm>
              <a:prstGeom prst="line">
                <a:avLst/>
              </a:prstGeom>
              <a:noFill/>
              <a:ln w="11113" cap="flat">
                <a:solidFill>
                  <a:srgbClr val="BBC7C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77" name="ïŝ1îďe">
                <a:extLst>
                  <a:ext uri="{FF2B5EF4-FFF2-40B4-BE49-F238E27FC236}">
                    <a16:creationId xmlns:a16="http://schemas.microsoft.com/office/drawing/2014/main" id="{E7625935-2901-473D-BB45-CF999D046DE5}"/>
                  </a:ext>
                </a:extLst>
              </p:cNvPr>
              <p:cNvSpPr/>
              <p:nvPr userDrawn="1"/>
            </p:nvSpPr>
            <p:spPr bwMode="auto">
              <a:xfrm flipV="1">
                <a:off x="2771" y="1172"/>
                <a:ext cx="0" cy="993"/>
              </a:xfrm>
              <a:prstGeom prst="line">
                <a:avLst/>
              </a:prstGeom>
              <a:noFill/>
              <a:ln w="11113" cap="flat">
                <a:solidFill>
                  <a:srgbClr val="BBC7C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78" name="íśļïďê">
                <a:extLst>
                  <a:ext uri="{FF2B5EF4-FFF2-40B4-BE49-F238E27FC236}">
                    <a16:creationId xmlns:a16="http://schemas.microsoft.com/office/drawing/2014/main" id="{518F4976-0284-4F74-A157-491198A7A7CC}"/>
                  </a:ext>
                </a:extLst>
              </p:cNvPr>
              <p:cNvSpPr/>
              <p:nvPr userDrawn="1"/>
            </p:nvSpPr>
            <p:spPr bwMode="auto">
              <a:xfrm flipV="1">
                <a:off x="2721" y="1156"/>
                <a:ext cx="0" cy="993"/>
              </a:xfrm>
              <a:prstGeom prst="line">
                <a:avLst/>
              </a:prstGeom>
              <a:noFill/>
              <a:ln w="11113" cap="flat">
                <a:solidFill>
                  <a:srgbClr val="BBC7C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79" name="îśḷïḋè">
                <a:extLst>
                  <a:ext uri="{FF2B5EF4-FFF2-40B4-BE49-F238E27FC236}">
                    <a16:creationId xmlns:a16="http://schemas.microsoft.com/office/drawing/2014/main" id="{E45C57CD-B73B-4A38-9554-09FF543CEA26}"/>
                  </a:ext>
                </a:extLst>
              </p:cNvPr>
              <p:cNvSpPr/>
              <p:nvPr userDrawn="1"/>
            </p:nvSpPr>
            <p:spPr bwMode="auto">
              <a:xfrm flipV="1">
                <a:off x="2668" y="1134"/>
                <a:ext cx="0" cy="993"/>
              </a:xfrm>
              <a:prstGeom prst="line">
                <a:avLst/>
              </a:prstGeom>
              <a:noFill/>
              <a:ln w="11113" cap="flat">
                <a:solidFill>
                  <a:srgbClr val="BBC7C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80" name="îṧḷîḋê">
                <a:extLst>
                  <a:ext uri="{FF2B5EF4-FFF2-40B4-BE49-F238E27FC236}">
                    <a16:creationId xmlns:a16="http://schemas.microsoft.com/office/drawing/2014/main" id="{8DA00665-888B-44F1-988B-15408FE6745B}"/>
                  </a:ext>
                </a:extLst>
              </p:cNvPr>
              <p:cNvSpPr/>
              <p:nvPr userDrawn="1"/>
            </p:nvSpPr>
            <p:spPr bwMode="auto">
              <a:xfrm>
                <a:off x="2650" y="1167"/>
                <a:ext cx="235" cy="141"/>
              </a:xfrm>
              <a:prstGeom prst="line">
                <a:avLst/>
              </a:prstGeom>
              <a:noFill/>
              <a:ln w="11113" cap="flat">
                <a:solidFill>
                  <a:srgbClr val="BBC7C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81" name="išḻîdè">
                <a:extLst>
                  <a:ext uri="{FF2B5EF4-FFF2-40B4-BE49-F238E27FC236}">
                    <a16:creationId xmlns:a16="http://schemas.microsoft.com/office/drawing/2014/main" id="{EC425D3F-DCA0-40BA-8C2C-04237971EACE}"/>
                  </a:ext>
                </a:extLst>
              </p:cNvPr>
              <p:cNvSpPr/>
              <p:nvPr userDrawn="1"/>
            </p:nvSpPr>
            <p:spPr bwMode="auto">
              <a:xfrm>
                <a:off x="2654" y="1257"/>
                <a:ext cx="235" cy="143"/>
              </a:xfrm>
              <a:prstGeom prst="line">
                <a:avLst/>
              </a:prstGeom>
              <a:noFill/>
              <a:ln w="11113" cap="flat">
                <a:solidFill>
                  <a:srgbClr val="BBC7C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82" name="íşļiḍe">
                <a:extLst>
                  <a:ext uri="{FF2B5EF4-FFF2-40B4-BE49-F238E27FC236}">
                    <a16:creationId xmlns:a16="http://schemas.microsoft.com/office/drawing/2014/main" id="{B3C66A2C-9597-4ABE-BC4E-5F9E42A7251D}"/>
                  </a:ext>
                </a:extLst>
              </p:cNvPr>
              <p:cNvSpPr/>
              <p:nvPr userDrawn="1"/>
            </p:nvSpPr>
            <p:spPr bwMode="auto">
              <a:xfrm>
                <a:off x="2659" y="1349"/>
                <a:ext cx="235" cy="142"/>
              </a:xfrm>
              <a:prstGeom prst="line">
                <a:avLst/>
              </a:prstGeom>
              <a:noFill/>
              <a:ln w="11113" cap="flat">
                <a:solidFill>
                  <a:srgbClr val="BBC7C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83" name="ïṧḻîḓè">
                <a:extLst>
                  <a:ext uri="{FF2B5EF4-FFF2-40B4-BE49-F238E27FC236}">
                    <a16:creationId xmlns:a16="http://schemas.microsoft.com/office/drawing/2014/main" id="{931DD2B3-3362-4C86-BEAB-6F1421AE2EF5}"/>
                  </a:ext>
                </a:extLst>
              </p:cNvPr>
              <p:cNvSpPr/>
              <p:nvPr userDrawn="1"/>
            </p:nvSpPr>
            <p:spPr bwMode="auto">
              <a:xfrm>
                <a:off x="2663" y="1440"/>
                <a:ext cx="237" cy="141"/>
              </a:xfrm>
              <a:prstGeom prst="line">
                <a:avLst/>
              </a:prstGeom>
              <a:noFill/>
              <a:ln w="11113" cap="flat">
                <a:solidFill>
                  <a:srgbClr val="BBC7C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84" name="ïS1îdé">
                <a:extLst>
                  <a:ext uri="{FF2B5EF4-FFF2-40B4-BE49-F238E27FC236}">
                    <a16:creationId xmlns:a16="http://schemas.microsoft.com/office/drawing/2014/main" id="{B83D2951-63EF-4838-A103-1DBDA2CC984B}"/>
                  </a:ext>
                </a:extLst>
              </p:cNvPr>
              <p:cNvSpPr/>
              <p:nvPr userDrawn="1"/>
            </p:nvSpPr>
            <p:spPr bwMode="auto">
              <a:xfrm>
                <a:off x="2668" y="1623"/>
                <a:ext cx="212" cy="126"/>
              </a:xfrm>
              <a:prstGeom prst="line">
                <a:avLst/>
              </a:prstGeom>
              <a:noFill/>
              <a:ln w="11113" cap="flat">
                <a:solidFill>
                  <a:srgbClr val="BBC7C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85" name="ïṧ1ïďe">
                <a:extLst>
                  <a:ext uri="{FF2B5EF4-FFF2-40B4-BE49-F238E27FC236}">
                    <a16:creationId xmlns:a16="http://schemas.microsoft.com/office/drawing/2014/main" id="{4EED079C-F57C-4174-AB34-A38771FFAC5C}"/>
                  </a:ext>
                </a:extLst>
              </p:cNvPr>
              <p:cNvSpPr/>
              <p:nvPr userDrawn="1"/>
            </p:nvSpPr>
            <p:spPr bwMode="auto">
              <a:xfrm>
                <a:off x="2659" y="1530"/>
                <a:ext cx="235" cy="143"/>
              </a:xfrm>
              <a:prstGeom prst="line">
                <a:avLst/>
              </a:prstGeom>
              <a:noFill/>
              <a:ln w="11113" cap="flat">
                <a:solidFill>
                  <a:srgbClr val="BBC7C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86" name="íṡľiḑe">
                <a:extLst>
                  <a:ext uri="{FF2B5EF4-FFF2-40B4-BE49-F238E27FC236}">
                    <a16:creationId xmlns:a16="http://schemas.microsoft.com/office/drawing/2014/main" id="{F4A4CD15-439B-433B-8256-314A443BF9B6}"/>
                  </a:ext>
                </a:extLst>
              </p:cNvPr>
              <p:cNvSpPr/>
              <p:nvPr userDrawn="1"/>
            </p:nvSpPr>
            <p:spPr bwMode="auto">
              <a:xfrm>
                <a:off x="2659" y="1713"/>
                <a:ext cx="235" cy="141"/>
              </a:xfrm>
              <a:prstGeom prst="line">
                <a:avLst/>
              </a:prstGeom>
              <a:noFill/>
              <a:ln w="11113" cap="flat">
                <a:solidFill>
                  <a:srgbClr val="BBC7C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87" name="išliḍe">
                <a:extLst>
                  <a:ext uri="{FF2B5EF4-FFF2-40B4-BE49-F238E27FC236}">
                    <a16:creationId xmlns:a16="http://schemas.microsoft.com/office/drawing/2014/main" id="{924205A0-794E-49CC-9E2B-FC546C061461}"/>
                  </a:ext>
                </a:extLst>
              </p:cNvPr>
              <p:cNvSpPr/>
              <p:nvPr userDrawn="1"/>
            </p:nvSpPr>
            <p:spPr bwMode="auto">
              <a:xfrm>
                <a:off x="2659" y="1803"/>
                <a:ext cx="235" cy="143"/>
              </a:xfrm>
              <a:prstGeom prst="line">
                <a:avLst/>
              </a:prstGeom>
              <a:noFill/>
              <a:ln w="11113" cap="flat">
                <a:solidFill>
                  <a:srgbClr val="BBC7C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88" name="íṥḷîdè">
                <a:extLst>
                  <a:ext uri="{FF2B5EF4-FFF2-40B4-BE49-F238E27FC236}">
                    <a16:creationId xmlns:a16="http://schemas.microsoft.com/office/drawing/2014/main" id="{C3C08915-BD71-407F-8258-FD7992660B27}"/>
                  </a:ext>
                </a:extLst>
              </p:cNvPr>
              <p:cNvSpPr/>
              <p:nvPr userDrawn="1"/>
            </p:nvSpPr>
            <p:spPr bwMode="auto">
              <a:xfrm>
                <a:off x="2659" y="1896"/>
                <a:ext cx="235" cy="141"/>
              </a:xfrm>
              <a:prstGeom prst="line">
                <a:avLst/>
              </a:prstGeom>
              <a:noFill/>
              <a:ln w="11113" cap="flat">
                <a:solidFill>
                  <a:srgbClr val="BBC7C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89" name="íş1íḓe">
                <a:extLst>
                  <a:ext uri="{FF2B5EF4-FFF2-40B4-BE49-F238E27FC236}">
                    <a16:creationId xmlns:a16="http://schemas.microsoft.com/office/drawing/2014/main" id="{AB38D4B8-4C3C-42AF-BDC9-798400F5E626}"/>
                  </a:ext>
                </a:extLst>
              </p:cNvPr>
              <p:cNvSpPr/>
              <p:nvPr userDrawn="1"/>
            </p:nvSpPr>
            <p:spPr bwMode="auto">
              <a:xfrm>
                <a:off x="2659" y="1986"/>
                <a:ext cx="235" cy="141"/>
              </a:xfrm>
              <a:prstGeom prst="line">
                <a:avLst/>
              </a:prstGeom>
              <a:noFill/>
              <a:ln w="11113" cap="flat">
                <a:solidFill>
                  <a:srgbClr val="BBC7C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90" name="îṡḻíḓè">
                <a:extLst>
                  <a:ext uri="{FF2B5EF4-FFF2-40B4-BE49-F238E27FC236}">
                    <a16:creationId xmlns:a16="http://schemas.microsoft.com/office/drawing/2014/main" id="{1A0CCDA9-CB4E-445E-92E9-DAA9027DD3CB}"/>
                  </a:ext>
                </a:extLst>
              </p:cNvPr>
              <p:cNvSpPr/>
              <p:nvPr userDrawn="1"/>
            </p:nvSpPr>
            <p:spPr bwMode="auto">
              <a:xfrm>
                <a:off x="2546" y="2136"/>
                <a:ext cx="336" cy="250"/>
              </a:xfrm>
              <a:custGeom>
                <a:avLst/>
                <a:gdLst>
                  <a:gd name="T0" fmla="*/ 336 w 336"/>
                  <a:gd name="T1" fmla="*/ 250 h 250"/>
                  <a:gd name="T2" fmla="*/ 336 w 336"/>
                  <a:gd name="T3" fmla="*/ 193 h 250"/>
                  <a:gd name="T4" fmla="*/ 0 w 336"/>
                  <a:gd name="T5" fmla="*/ 0 h 250"/>
                  <a:gd name="T6" fmla="*/ 0 w 336"/>
                  <a:gd name="T7" fmla="*/ 56 h 250"/>
                  <a:gd name="T8" fmla="*/ 336 w 336"/>
                  <a:gd name="T9" fmla="*/ 250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6" h="250">
                    <a:moveTo>
                      <a:pt x="336" y="250"/>
                    </a:moveTo>
                    <a:lnTo>
                      <a:pt x="336" y="193"/>
                    </a:lnTo>
                    <a:lnTo>
                      <a:pt x="0" y="0"/>
                    </a:lnTo>
                    <a:lnTo>
                      <a:pt x="0" y="56"/>
                    </a:lnTo>
                    <a:lnTo>
                      <a:pt x="336" y="250"/>
                    </a:lnTo>
                    <a:close/>
                  </a:path>
                </a:pathLst>
              </a:custGeom>
              <a:solidFill>
                <a:srgbClr val="57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91" name="iṥḻíḑe">
                <a:extLst>
                  <a:ext uri="{FF2B5EF4-FFF2-40B4-BE49-F238E27FC236}">
                    <a16:creationId xmlns:a16="http://schemas.microsoft.com/office/drawing/2014/main" id="{CEA769C0-A59E-4737-A597-7CA9CBDBF7C9}"/>
                  </a:ext>
                </a:extLst>
              </p:cNvPr>
              <p:cNvSpPr/>
              <p:nvPr userDrawn="1"/>
            </p:nvSpPr>
            <p:spPr bwMode="auto">
              <a:xfrm>
                <a:off x="3478" y="1407"/>
                <a:ext cx="839" cy="1107"/>
              </a:xfrm>
              <a:custGeom>
                <a:avLst/>
                <a:gdLst>
                  <a:gd name="T0" fmla="*/ 464 w 464"/>
                  <a:gd name="T1" fmla="*/ 232 h 612"/>
                  <a:gd name="T2" fmla="*/ 232 w 464"/>
                  <a:gd name="T3" fmla="*/ 612 h 612"/>
                  <a:gd name="T4" fmla="*/ 0 w 464"/>
                  <a:gd name="T5" fmla="*/ 232 h 612"/>
                  <a:gd name="T6" fmla="*/ 232 w 464"/>
                  <a:gd name="T7" fmla="*/ 0 h 612"/>
                  <a:gd name="T8" fmla="*/ 464 w 464"/>
                  <a:gd name="T9" fmla="*/ 232 h 6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4" h="612">
                    <a:moveTo>
                      <a:pt x="464" y="232"/>
                    </a:moveTo>
                    <a:cubicBezTo>
                      <a:pt x="464" y="361"/>
                      <a:pt x="232" y="612"/>
                      <a:pt x="232" y="612"/>
                    </a:cubicBezTo>
                    <a:cubicBezTo>
                      <a:pt x="232" y="612"/>
                      <a:pt x="0" y="361"/>
                      <a:pt x="0" y="232"/>
                    </a:cubicBezTo>
                    <a:cubicBezTo>
                      <a:pt x="0" y="104"/>
                      <a:pt x="104" y="0"/>
                      <a:pt x="232" y="0"/>
                    </a:cubicBezTo>
                    <a:cubicBezTo>
                      <a:pt x="360" y="0"/>
                      <a:pt x="464" y="104"/>
                      <a:pt x="464" y="232"/>
                    </a:cubicBezTo>
                    <a:close/>
                  </a:path>
                </a:pathLst>
              </a:custGeom>
              <a:solidFill>
                <a:srgbClr val="E648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92" name="îṥ1ïḍê">
                <a:extLst>
                  <a:ext uri="{FF2B5EF4-FFF2-40B4-BE49-F238E27FC236}">
                    <a16:creationId xmlns:a16="http://schemas.microsoft.com/office/drawing/2014/main" id="{A5698A64-A84F-47A6-AE2E-5EC785216E81}"/>
                  </a:ext>
                </a:extLst>
              </p:cNvPr>
              <p:cNvSpPr/>
              <p:nvPr userDrawn="1"/>
            </p:nvSpPr>
            <p:spPr bwMode="auto">
              <a:xfrm>
                <a:off x="3583" y="1509"/>
                <a:ext cx="629" cy="629"/>
              </a:xfrm>
              <a:prstGeom prst="ellipse">
                <a:avLst/>
              </a:prstGeom>
              <a:solidFill>
                <a:srgbClr val="C42D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93" name="iṥļiḍè">
                <a:extLst>
                  <a:ext uri="{FF2B5EF4-FFF2-40B4-BE49-F238E27FC236}">
                    <a16:creationId xmlns:a16="http://schemas.microsoft.com/office/drawing/2014/main" id="{6D091115-E80C-404C-93E8-65872C7B4E88}"/>
                  </a:ext>
                </a:extLst>
              </p:cNvPr>
              <p:cNvSpPr/>
              <p:nvPr userDrawn="1"/>
            </p:nvSpPr>
            <p:spPr bwMode="auto">
              <a:xfrm>
                <a:off x="3619" y="1547"/>
                <a:ext cx="555" cy="555"/>
              </a:xfrm>
              <a:prstGeom prst="ellipse">
                <a:avLst/>
              </a:prstGeom>
              <a:solidFill>
                <a:srgbClr val="D9D9D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94" name="îśḷîḍê">
                <a:extLst>
                  <a:ext uri="{FF2B5EF4-FFF2-40B4-BE49-F238E27FC236}">
                    <a16:creationId xmlns:a16="http://schemas.microsoft.com/office/drawing/2014/main" id="{C376E3F0-1481-4C02-A570-841CD941CB30}"/>
                  </a:ext>
                </a:extLst>
              </p:cNvPr>
              <p:cNvSpPr/>
              <p:nvPr userDrawn="1"/>
            </p:nvSpPr>
            <p:spPr bwMode="auto">
              <a:xfrm>
                <a:off x="3654" y="1581"/>
                <a:ext cx="486" cy="486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95" name="iSļíḑè">
                <a:extLst>
                  <a:ext uri="{FF2B5EF4-FFF2-40B4-BE49-F238E27FC236}">
                    <a16:creationId xmlns:a16="http://schemas.microsoft.com/office/drawing/2014/main" id="{FBC1BD04-CF89-4AB1-90F6-12A87EF6918C}"/>
                  </a:ext>
                </a:extLst>
              </p:cNvPr>
              <p:cNvSpPr/>
              <p:nvPr userDrawn="1"/>
            </p:nvSpPr>
            <p:spPr bwMode="auto">
              <a:xfrm>
                <a:off x="2690" y="2208"/>
                <a:ext cx="62" cy="237"/>
              </a:xfrm>
              <a:custGeom>
                <a:avLst/>
                <a:gdLst>
                  <a:gd name="T0" fmla="*/ 34 w 34"/>
                  <a:gd name="T1" fmla="*/ 114 h 131"/>
                  <a:gd name="T2" fmla="*/ 17 w 34"/>
                  <a:gd name="T3" fmla="*/ 131 h 131"/>
                  <a:gd name="T4" fmla="*/ 17 w 34"/>
                  <a:gd name="T5" fmla="*/ 131 h 131"/>
                  <a:gd name="T6" fmla="*/ 0 w 34"/>
                  <a:gd name="T7" fmla="*/ 114 h 131"/>
                  <a:gd name="T8" fmla="*/ 0 w 34"/>
                  <a:gd name="T9" fmla="*/ 17 h 131"/>
                  <a:gd name="T10" fmla="*/ 17 w 34"/>
                  <a:gd name="T11" fmla="*/ 0 h 131"/>
                  <a:gd name="T12" fmla="*/ 17 w 34"/>
                  <a:gd name="T13" fmla="*/ 0 h 131"/>
                  <a:gd name="T14" fmla="*/ 34 w 34"/>
                  <a:gd name="T15" fmla="*/ 17 h 131"/>
                  <a:gd name="T16" fmla="*/ 34 w 34"/>
                  <a:gd name="T17" fmla="*/ 114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" h="131">
                    <a:moveTo>
                      <a:pt x="34" y="114"/>
                    </a:moveTo>
                    <a:cubicBezTo>
                      <a:pt x="34" y="124"/>
                      <a:pt x="26" y="131"/>
                      <a:pt x="17" y="131"/>
                    </a:cubicBezTo>
                    <a:cubicBezTo>
                      <a:pt x="17" y="131"/>
                      <a:pt x="17" y="131"/>
                      <a:pt x="17" y="131"/>
                    </a:cubicBezTo>
                    <a:cubicBezTo>
                      <a:pt x="7" y="131"/>
                      <a:pt x="0" y="124"/>
                      <a:pt x="0" y="114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7"/>
                      <a:pt x="7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26" y="0"/>
                      <a:pt x="34" y="7"/>
                      <a:pt x="34" y="17"/>
                    </a:cubicBezTo>
                    <a:lnTo>
                      <a:pt x="34" y="114"/>
                    </a:lnTo>
                    <a:close/>
                  </a:path>
                </a:pathLst>
              </a:custGeom>
              <a:solidFill>
                <a:srgbClr val="9162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96" name="išlïďê">
                <a:extLst>
                  <a:ext uri="{FF2B5EF4-FFF2-40B4-BE49-F238E27FC236}">
                    <a16:creationId xmlns:a16="http://schemas.microsoft.com/office/drawing/2014/main" id="{ACE45147-4F8D-4F65-8328-EEFDB7837D7F}"/>
                  </a:ext>
                </a:extLst>
              </p:cNvPr>
              <p:cNvSpPr/>
              <p:nvPr userDrawn="1"/>
            </p:nvSpPr>
            <p:spPr bwMode="auto">
              <a:xfrm>
                <a:off x="2690" y="2208"/>
                <a:ext cx="62" cy="154"/>
              </a:xfrm>
              <a:custGeom>
                <a:avLst/>
                <a:gdLst>
                  <a:gd name="T0" fmla="*/ 17 w 34"/>
                  <a:gd name="T1" fmla="*/ 85 h 85"/>
                  <a:gd name="T2" fmla="*/ 34 w 34"/>
                  <a:gd name="T3" fmla="*/ 75 h 85"/>
                  <a:gd name="T4" fmla="*/ 34 w 34"/>
                  <a:gd name="T5" fmla="*/ 17 h 85"/>
                  <a:gd name="T6" fmla="*/ 17 w 34"/>
                  <a:gd name="T7" fmla="*/ 0 h 85"/>
                  <a:gd name="T8" fmla="*/ 0 w 34"/>
                  <a:gd name="T9" fmla="*/ 17 h 85"/>
                  <a:gd name="T10" fmla="*/ 0 w 34"/>
                  <a:gd name="T11" fmla="*/ 75 h 85"/>
                  <a:gd name="T12" fmla="*/ 17 w 34"/>
                  <a:gd name="T13" fmla="*/ 85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" h="85">
                    <a:moveTo>
                      <a:pt x="17" y="85"/>
                    </a:moveTo>
                    <a:cubicBezTo>
                      <a:pt x="34" y="75"/>
                      <a:pt x="34" y="75"/>
                      <a:pt x="34" y="75"/>
                    </a:cubicBezTo>
                    <a:cubicBezTo>
                      <a:pt x="34" y="17"/>
                      <a:pt x="34" y="17"/>
                      <a:pt x="34" y="17"/>
                    </a:cubicBezTo>
                    <a:cubicBezTo>
                      <a:pt x="34" y="7"/>
                      <a:pt x="26" y="0"/>
                      <a:pt x="17" y="0"/>
                    </a:cubicBezTo>
                    <a:cubicBezTo>
                      <a:pt x="7" y="0"/>
                      <a:pt x="0" y="7"/>
                      <a:pt x="0" y="17"/>
                    </a:cubicBezTo>
                    <a:cubicBezTo>
                      <a:pt x="0" y="75"/>
                      <a:pt x="0" y="75"/>
                      <a:pt x="0" y="75"/>
                    </a:cubicBezTo>
                    <a:lnTo>
                      <a:pt x="17" y="85"/>
                    </a:lnTo>
                    <a:close/>
                  </a:path>
                </a:pathLst>
              </a:custGeom>
              <a:solidFill>
                <a:srgbClr val="6E46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97" name="išḻîḓé">
                <a:extLst>
                  <a:ext uri="{FF2B5EF4-FFF2-40B4-BE49-F238E27FC236}">
                    <a16:creationId xmlns:a16="http://schemas.microsoft.com/office/drawing/2014/main" id="{1AE9EEE8-DC51-4DDE-BDDF-FC8EA42368E9}"/>
                  </a:ext>
                </a:extLst>
              </p:cNvPr>
              <p:cNvSpPr/>
              <p:nvPr userDrawn="1"/>
            </p:nvSpPr>
            <p:spPr bwMode="auto">
              <a:xfrm>
                <a:off x="2571" y="1937"/>
                <a:ext cx="300" cy="392"/>
              </a:xfrm>
              <a:custGeom>
                <a:avLst/>
                <a:gdLst>
                  <a:gd name="T0" fmla="*/ 150 w 300"/>
                  <a:gd name="T1" fmla="*/ 392 h 392"/>
                  <a:gd name="T2" fmla="*/ 0 w 300"/>
                  <a:gd name="T3" fmla="*/ 307 h 392"/>
                  <a:gd name="T4" fmla="*/ 150 w 300"/>
                  <a:gd name="T5" fmla="*/ 0 h 392"/>
                  <a:gd name="T6" fmla="*/ 300 w 300"/>
                  <a:gd name="T7" fmla="*/ 307 h 392"/>
                  <a:gd name="T8" fmla="*/ 150 w 300"/>
                  <a:gd name="T9" fmla="*/ 392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0" h="392">
                    <a:moveTo>
                      <a:pt x="150" y="392"/>
                    </a:moveTo>
                    <a:lnTo>
                      <a:pt x="0" y="307"/>
                    </a:lnTo>
                    <a:lnTo>
                      <a:pt x="150" y="0"/>
                    </a:lnTo>
                    <a:lnTo>
                      <a:pt x="300" y="307"/>
                    </a:lnTo>
                    <a:lnTo>
                      <a:pt x="150" y="392"/>
                    </a:lnTo>
                    <a:close/>
                  </a:path>
                </a:pathLst>
              </a:custGeom>
              <a:solidFill>
                <a:srgbClr val="ACD1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98" name="íṥļiḋe">
                <a:extLst>
                  <a:ext uri="{FF2B5EF4-FFF2-40B4-BE49-F238E27FC236}">
                    <a16:creationId xmlns:a16="http://schemas.microsoft.com/office/drawing/2014/main" id="{415F12A9-198A-4B92-8D0C-3D637F304C3C}"/>
                  </a:ext>
                </a:extLst>
              </p:cNvPr>
              <p:cNvSpPr/>
              <p:nvPr userDrawn="1"/>
            </p:nvSpPr>
            <p:spPr bwMode="auto">
              <a:xfrm>
                <a:off x="2721" y="1937"/>
                <a:ext cx="150" cy="392"/>
              </a:xfrm>
              <a:custGeom>
                <a:avLst/>
                <a:gdLst>
                  <a:gd name="T0" fmla="*/ 0 w 150"/>
                  <a:gd name="T1" fmla="*/ 0 h 392"/>
                  <a:gd name="T2" fmla="*/ 150 w 150"/>
                  <a:gd name="T3" fmla="*/ 307 h 392"/>
                  <a:gd name="T4" fmla="*/ 0 w 150"/>
                  <a:gd name="T5" fmla="*/ 392 h 392"/>
                  <a:gd name="T6" fmla="*/ 0 w 150"/>
                  <a:gd name="T7" fmla="*/ 0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50" h="392">
                    <a:moveTo>
                      <a:pt x="0" y="0"/>
                    </a:moveTo>
                    <a:lnTo>
                      <a:pt x="150" y="307"/>
                    </a:lnTo>
                    <a:lnTo>
                      <a:pt x="0" y="39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0AB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99" name="îṣḻíḑè">
                <a:extLst>
                  <a:ext uri="{FF2B5EF4-FFF2-40B4-BE49-F238E27FC236}">
                    <a16:creationId xmlns:a16="http://schemas.microsoft.com/office/drawing/2014/main" id="{E0895DEF-7306-4DBB-AA8F-D82289D5301A}"/>
                  </a:ext>
                </a:extLst>
              </p:cNvPr>
              <p:cNvSpPr/>
              <p:nvPr userDrawn="1"/>
            </p:nvSpPr>
            <p:spPr bwMode="auto">
              <a:xfrm>
                <a:off x="3545" y="3183"/>
                <a:ext cx="62" cy="239"/>
              </a:xfrm>
              <a:custGeom>
                <a:avLst/>
                <a:gdLst>
                  <a:gd name="T0" fmla="*/ 34 w 34"/>
                  <a:gd name="T1" fmla="*/ 115 h 132"/>
                  <a:gd name="T2" fmla="*/ 17 w 34"/>
                  <a:gd name="T3" fmla="*/ 132 h 132"/>
                  <a:gd name="T4" fmla="*/ 17 w 34"/>
                  <a:gd name="T5" fmla="*/ 132 h 132"/>
                  <a:gd name="T6" fmla="*/ 0 w 34"/>
                  <a:gd name="T7" fmla="*/ 115 h 132"/>
                  <a:gd name="T8" fmla="*/ 0 w 34"/>
                  <a:gd name="T9" fmla="*/ 17 h 132"/>
                  <a:gd name="T10" fmla="*/ 17 w 34"/>
                  <a:gd name="T11" fmla="*/ 0 h 132"/>
                  <a:gd name="T12" fmla="*/ 17 w 34"/>
                  <a:gd name="T13" fmla="*/ 0 h 132"/>
                  <a:gd name="T14" fmla="*/ 34 w 34"/>
                  <a:gd name="T15" fmla="*/ 17 h 132"/>
                  <a:gd name="T16" fmla="*/ 34 w 34"/>
                  <a:gd name="T17" fmla="*/ 115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" h="132">
                    <a:moveTo>
                      <a:pt x="34" y="115"/>
                    </a:moveTo>
                    <a:cubicBezTo>
                      <a:pt x="34" y="124"/>
                      <a:pt x="27" y="132"/>
                      <a:pt x="17" y="132"/>
                    </a:cubicBezTo>
                    <a:cubicBezTo>
                      <a:pt x="17" y="132"/>
                      <a:pt x="17" y="132"/>
                      <a:pt x="17" y="132"/>
                    </a:cubicBezTo>
                    <a:cubicBezTo>
                      <a:pt x="8" y="132"/>
                      <a:pt x="0" y="124"/>
                      <a:pt x="0" y="115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8"/>
                      <a:pt x="8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27" y="0"/>
                      <a:pt x="34" y="8"/>
                      <a:pt x="34" y="17"/>
                    </a:cubicBezTo>
                    <a:lnTo>
                      <a:pt x="34" y="115"/>
                    </a:lnTo>
                    <a:close/>
                  </a:path>
                </a:pathLst>
              </a:custGeom>
              <a:solidFill>
                <a:srgbClr val="9162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00" name="îṥlïḋé">
                <a:extLst>
                  <a:ext uri="{FF2B5EF4-FFF2-40B4-BE49-F238E27FC236}">
                    <a16:creationId xmlns:a16="http://schemas.microsoft.com/office/drawing/2014/main" id="{D66FEF02-CCE2-4FE4-8F89-12C941CEC903}"/>
                  </a:ext>
                </a:extLst>
              </p:cNvPr>
              <p:cNvSpPr/>
              <p:nvPr userDrawn="1"/>
            </p:nvSpPr>
            <p:spPr bwMode="auto">
              <a:xfrm>
                <a:off x="3545" y="3183"/>
                <a:ext cx="62" cy="154"/>
              </a:xfrm>
              <a:custGeom>
                <a:avLst/>
                <a:gdLst>
                  <a:gd name="T0" fmla="*/ 17 w 34"/>
                  <a:gd name="T1" fmla="*/ 85 h 85"/>
                  <a:gd name="T2" fmla="*/ 34 w 34"/>
                  <a:gd name="T3" fmla="*/ 76 h 85"/>
                  <a:gd name="T4" fmla="*/ 34 w 34"/>
                  <a:gd name="T5" fmla="*/ 17 h 85"/>
                  <a:gd name="T6" fmla="*/ 17 w 34"/>
                  <a:gd name="T7" fmla="*/ 0 h 85"/>
                  <a:gd name="T8" fmla="*/ 0 w 34"/>
                  <a:gd name="T9" fmla="*/ 17 h 85"/>
                  <a:gd name="T10" fmla="*/ 0 w 34"/>
                  <a:gd name="T11" fmla="*/ 76 h 85"/>
                  <a:gd name="T12" fmla="*/ 17 w 34"/>
                  <a:gd name="T13" fmla="*/ 85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" h="85">
                    <a:moveTo>
                      <a:pt x="17" y="85"/>
                    </a:moveTo>
                    <a:cubicBezTo>
                      <a:pt x="34" y="76"/>
                      <a:pt x="34" y="76"/>
                      <a:pt x="34" y="76"/>
                    </a:cubicBezTo>
                    <a:cubicBezTo>
                      <a:pt x="34" y="17"/>
                      <a:pt x="34" y="17"/>
                      <a:pt x="34" y="17"/>
                    </a:cubicBezTo>
                    <a:cubicBezTo>
                      <a:pt x="34" y="8"/>
                      <a:pt x="27" y="0"/>
                      <a:pt x="17" y="0"/>
                    </a:cubicBezTo>
                    <a:cubicBezTo>
                      <a:pt x="8" y="0"/>
                      <a:pt x="0" y="8"/>
                      <a:pt x="0" y="17"/>
                    </a:cubicBezTo>
                    <a:cubicBezTo>
                      <a:pt x="0" y="76"/>
                      <a:pt x="0" y="76"/>
                      <a:pt x="0" y="76"/>
                    </a:cubicBezTo>
                    <a:lnTo>
                      <a:pt x="17" y="85"/>
                    </a:lnTo>
                    <a:close/>
                  </a:path>
                </a:pathLst>
              </a:custGeom>
              <a:solidFill>
                <a:srgbClr val="6E46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01" name="îṡ1ïḓé">
                <a:extLst>
                  <a:ext uri="{FF2B5EF4-FFF2-40B4-BE49-F238E27FC236}">
                    <a16:creationId xmlns:a16="http://schemas.microsoft.com/office/drawing/2014/main" id="{58F53C0E-CD4C-4093-A5C7-9AF544CA412C}"/>
                  </a:ext>
                </a:extLst>
              </p:cNvPr>
              <p:cNvSpPr/>
              <p:nvPr userDrawn="1"/>
            </p:nvSpPr>
            <p:spPr bwMode="auto">
              <a:xfrm>
                <a:off x="3426" y="2912"/>
                <a:ext cx="300" cy="394"/>
              </a:xfrm>
              <a:custGeom>
                <a:avLst/>
                <a:gdLst>
                  <a:gd name="T0" fmla="*/ 150 w 300"/>
                  <a:gd name="T1" fmla="*/ 394 h 394"/>
                  <a:gd name="T2" fmla="*/ 0 w 300"/>
                  <a:gd name="T3" fmla="*/ 307 h 394"/>
                  <a:gd name="T4" fmla="*/ 150 w 300"/>
                  <a:gd name="T5" fmla="*/ 0 h 394"/>
                  <a:gd name="T6" fmla="*/ 300 w 300"/>
                  <a:gd name="T7" fmla="*/ 307 h 394"/>
                  <a:gd name="T8" fmla="*/ 150 w 300"/>
                  <a:gd name="T9" fmla="*/ 394 h 3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0" h="394">
                    <a:moveTo>
                      <a:pt x="150" y="394"/>
                    </a:moveTo>
                    <a:lnTo>
                      <a:pt x="0" y="307"/>
                    </a:lnTo>
                    <a:lnTo>
                      <a:pt x="150" y="0"/>
                    </a:lnTo>
                    <a:lnTo>
                      <a:pt x="300" y="307"/>
                    </a:lnTo>
                    <a:lnTo>
                      <a:pt x="150" y="394"/>
                    </a:lnTo>
                    <a:close/>
                  </a:path>
                </a:pathLst>
              </a:custGeom>
              <a:solidFill>
                <a:srgbClr val="ACD1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02" name="îśļïdé">
                <a:extLst>
                  <a:ext uri="{FF2B5EF4-FFF2-40B4-BE49-F238E27FC236}">
                    <a16:creationId xmlns:a16="http://schemas.microsoft.com/office/drawing/2014/main" id="{3DE67B34-2B67-44AE-8213-48FEF5B6BA57}"/>
                  </a:ext>
                </a:extLst>
              </p:cNvPr>
              <p:cNvSpPr/>
              <p:nvPr userDrawn="1"/>
            </p:nvSpPr>
            <p:spPr bwMode="auto">
              <a:xfrm>
                <a:off x="3576" y="2912"/>
                <a:ext cx="150" cy="394"/>
              </a:xfrm>
              <a:custGeom>
                <a:avLst/>
                <a:gdLst>
                  <a:gd name="T0" fmla="*/ 0 w 150"/>
                  <a:gd name="T1" fmla="*/ 0 h 394"/>
                  <a:gd name="T2" fmla="*/ 150 w 150"/>
                  <a:gd name="T3" fmla="*/ 307 h 394"/>
                  <a:gd name="T4" fmla="*/ 0 w 150"/>
                  <a:gd name="T5" fmla="*/ 394 h 394"/>
                  <a:gd name="T6" fmla="*/ 0 w 150"/>
                  <a:gd name="T7" fmla="*/ 0 h 3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50" h="394">
                    <a:moveTo>
                      <a:pt x="0" y="0"/>
                    </a:moveTo>
                    <a:lnTo>
                      <a:pt x="150" y="307"/>
                    </a:lnTo>
                    <a:lnTo>
                      <a:pt x="0" y="39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0AB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03" name="îsľiḍê">
                <a:extLst>
                  <a:ext uri="{FF2B5EF4-FFF2-40B4-BE49-F238E27FC236}">
                    <a16:creationId xmlns:a16="http://schemas.microsoft.com/office/drawing/2014/main" id="{92FD86FA-2020-4FC9-9201-F5980257F979}"/>
                  </a:ext>
                </a:extLst>
              </p:cNvPr>
              <p:cNvSpPr/>
              <p:nvPr userDrawn="1"/>
            </p:nvSpPr>
            <p:spPr bwMode="auto">
              <a:xfrm>
                <a:off x="4505" y="2176"/>
                <a:ext cx="61" cy="237"/>
              </a:xfrm>
              <a:custGeom>
                <a:avLst/>
                <a:gdLst>
                  <a:gd name="T0" fmla="*/ 34 w 34"/>
                  <a:gd name="T1" fmla="*/ 114 h 131"/>
                  <a:gd name="T2" fmla="*/ 17 w 34"/>
                  <a:gd name="T3" fmla="*/ 131 h 131"/>
                  <a:gd name="T4" fmla="*/ 17 w 34"/>
                  <a:gd name="T5" fmla="*/ 131 h 131"/>
                  <a:gd name="T6" fmla="*/ 0 w 34"/>
                  <a:gd name="T7" fmla="*/ 114 h 131"/>
                  <a:gd name="T8" fmla="*/ 0 w 34"/>
                  <a:gd name="T9" fmla="*/ 17 h 131"/>
                  <a:gd name="T10" fmla="*/ 17 w 34"/>
                  <a:gd name="T11" fmla="*/ 0 h 131"/>
                  <a:gd name="T12" fmla="*/ 17 w 34"/>
                  <a:gd name="T13" fmla="*/ 0 h 131"/>
                  <a:gd name="T14" fmla="*/ 34 w 34"/>
                  <a:gd name="T15" fmla="*/ 17 h 131"/>
                  <a:gd name="T16" fmla="*/ 34 w 34"/>
                  <a:gd name="T17" fmla="*/ 114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" h="131">
                    <a:moveTo>
                      <a:pt x="34" y="114"/>
                    </a:moveTo>
                    <a:cubicBezTo>
                      <a:pt x="34" y="124"/>
                      <a:pt x="27" y="131"/>
                      <a:pt x="17" y="131"/>
                    </a:cubicBezTo>
                    <a:cubicBezTo>
                      <a:pt x="17" y="131"/>
                      <a:pt x="17" y="131"/>
                      <a:pt x="17" y="131"/>
                    </a:cubicBezTo>
                    <a:cubicBezTo>
                      <a:pt x="8" y="131"/>
                      <a:pt x="0" y="124"/>
                      <a:pt x="0" y="114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27" y="0"/>
                      <a:pt x="34" y="7"/>
                      <a:pt x="34" y="17"/>
                    </a:cubicBezTo>
                    <a:lnTo>
                      <a:pt x="34" y="114"/>
                    </a:lnTo>
                    <a:close/>
                  </a:path>
                </a:pathLst>
              </a:custGeom>
              <a:solidFill>
                <a:srgbClr val="9162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04" name="íšḷíḓê">
                <a:extLst>
                  <a:ext uri="{FF2B5EF4-FFF2-40B4-BE49-F238E27FC236}">
                    <a16:creationId xmlns:a16="http://schemas.microsoft.com/office/drawing/2014/main" id="{14482B42-AFD4-4C9E-B67A-9C99FA88EB26}"/>
                  </a:ext>
                </a:extLst>
              </p:cNvPr>
              <p:cNvSpPr/>
              <p:nvPr userDrawn="1"/>
            </p:nvSpPr>
            <p:spPr bwMode="auto">
              <a:xfrm>
                <a:off x="4505" y="2176"/>
                <a:ext cx="61" cy="153"/>
              </a:xfrm>
              <a:custGeom>
                <a:avLst/>
                <a:gdLst>
                  <a:gd name="T0" fmla="*/ 17 w 34"/>
                  <a:gd name="T1" fmla="*/ 85 h 85"/>
                  <a:gd name="T2" fmla="*/ 34 w 34"/>
                  <a:gd name="T3" fmla="*/ 75 h 85"/>
                  <a:gd name="T4" fmla="*/ 34 w 34"/>
                  <a:gd name="T5" fmla="*/ 17 h 85"/>
                  <a:gd name="T6" fmla="*/ 17 w 34"/>
                  <a:gd name="T7" fmla="*/ 0 h 85"/>
                  <a:gd name="T8" fmla="*/ 0 w 34"/>
                  <a:gd name="T9" fmla="*/ 17 h 85"/>
                  <a:gd name="T10" fmla="*/ 0 w 34"/>
                  <a:gd name="T11" fmla="*/ 75 h 85"/>
                  <a:gd name="T12" fmla="*/ 17 w 34"/>
                  <a:gd name="T13" fmla="*/ 85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" h="85">
                    <a:moveTo>
                      <a:pt x="17" y="85"/>
                    </a:moveTo>
                    <a:cubicBezTo>
                      <a:pt x="34" y="75"/>
                      <a:pt x="34" y="75"/>
                      <a:pt x="34" y="75"/>
                    </a:cubicBezTo>
                    <a:cubicBezTo>
                      <a:pt x="34" y="17"/>
                      <a:pt x="34" y="17"/>
                      <a:pt x="34" y="17"/>
                    </a:cubicBezTo>
                    <a:cubicBezTo>
                      <a:pt x="34" y="7"/>
                      <a:pt x="27" y="0"/>
                      <a:pt x="17" y="0"/>
                    </a:cubicBezTo>
                    <a:cubicBezTo>
                      <a:pt x="8" y="0"/>
                      <a:pt x="0" y="7"/>
                      <a:pt x="0" y="17"/>
                    </a:cubicBezTo>
                    <a:cubicBezTo>
                      <a:pt x="0" y="75"/>
                      <a:pt x="0" y="75"/>
                      <a:pt x="0" y="75"/>
                    </a:cubicBezTo>
                    <a:lnTo>
                      <a:pt x="17" y="85"/>
                    </a:lnTo>
                    <a:close/>
                  </a:path>
                </a:pathLst>
              </a:custGeom>
              <a:solidFill>
                <a:srgbClr val="6E46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05" name="íṧlîḋè">
                <a:extLst>
                  <a:ext uri="{FF2B5EF4-FFF2-40B4-BE49-F238E27FC236}">
                    <a16:creationId xmlns:a16="http://schemas.microsoft.com/office/drawing/2014/main" id="{F9F33BA5-098B-42A8-AC55-3A839FB3581A}"/>
                  </a:ext>
                </a:extLst>
              </p:cNvPr>
              <p:cNvSpPr/>
              <p:nvPr userDrawn="1"/>
            </p:nvSpPr>
            <p:spPr bwMode="auto">
              <a:xfrm>
                <a:off x="4386" y="1905"/>
                <a:ext cx="300" cy="392"/>
              </a:xfrm>
              <a:custGeom>
                <a:avLst/>
                <a:gdLst>
                  <a:gd name="T0" fmla="*/ 150 w 300"/>
                  <a:gd name="T1" fmla="*/ 392 h 392"/>
                  <a:gd name="T2" fmla="*/ 0 w 300"/>
                  <a:gd name="T3" fmla="*/ 305 h 392"/>
                  <a:gd name="T4" fmla="*/ 150 w 300"/>
                  <a:gd name="T5" fmla="*/ 0 h 392"/>
                  <a:gd name="T6" fmla="*/ 300 w 300"/>
                  <a:gd name="T7" fmla="*/ 305 h 392"/>
                  <a:gd name="T8" fmla="*/ 150 w 300"/>
                  <a:gd name="T9" fmla="*/ 392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0" h="392">
                    <a:moveTo>
                      <a:pt x="150" y="392"/>
                    </a:moveTo>
                    <a:lnTo>
                      <a:pt x="0" y="305"/>
                    </a:lnTo>
                    <a:lnTo>
                      <a:pt x="150" y="0"/>
                    </a:lnTo>
                    <a:lnTo>
                      <a:pt x="300" y="305"/>
                    </a:lnTo>
                    <a:lnTo>
                      <a:pt x="150" y="392"/>
                    </a:lnTo>
                    <a:close/>
                  </a:path>
                </a:pathLst>
              </a:custGeom>
              <a:solidFill>
                <a:srgbClr val="ACD1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06" name="îSļídè">
                <a:extLst>
                  <a:ext uri="{FF2B5EF4-FFF2-40B4-BE49-F238E27FC236}">
                    <a16:creationId xmlns:a16="http://schemas.microsoft.com/office/drawing/2014/main" id="{93BE52B4-52D4-4500-ADA4-05F353601555}"/>
                  </a:ext>
                </a:extLst>
              </p:cNvPr>
              <p:cNvSpPr/>
              <p:nvPr userDrawn="1"/>
            </p:nvSpPr>
            <p:spPr bwMode="auto">
              <a:xfrm>
                <a:off x="4536" y="1905"/>
                <a:ext cx="150" cy="392"/>
              </a:xfrm>
              <a:custGeom>
                <a:avLst/>
                <a:gdLst>
                  <a:gd name="T0" fmla="*/ 0 w 150"/>
                  <a:gd name="T1" fmla="*/ 0 h 392"/>
                  <a:gd name="T2" fmla="*/ 150 w 150"/>
                  <a:gd name="T3" fmla="*/ 305 h 392"/>
                  <a:gd name="T4" fmla="*/ 0 w 150"/>
                  <a:gd name="T5" fmla="*/ 392 h 392"/>
                  <a:gd name="T6" fmla="*/ 0 w 150"/>
                  <a:gd name="T7" fmla="*/ 0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50" h="392">
                    <a:moveTo>
                      <a:pt x="0" y="0"/>
                    </a:moveTo>
                    <a:lnTo>
                      <a:pt x="150" y="305"/>
                    </a:lnTo>
                    <a:lnTo>
                      <a:pt x="0" y="39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0AB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07" name="íṩḷïḑê">
                <a:extLst>
                  <a:ext uri="{FF2B5EF4-FFF2-40B4-BE49-F238E27FC236}">
                    <a16:creationId xmlns:a16="http://schemas.microsoft.com/office/drawing/2014/main" id="{24A836B4-8361-4A5E-A0BB-52B7E54C0AFC}"/>
                  </a:ext>
                </a:extLst>
              </p:cNvPr>
              <p:cNvSpPr/>
              <p:nvPr userDrawn="1"/>
            </p:nvSpPr>
            <p:spPr bwMode="auto">
              <a:xfrm>
                <a:off x="2477" y="2085"/>
                <a:ext cx="45" cy="181"/>
              </a:xfrm>
              <a:custGeom>
                <a:avLst/>
                <a:gdLst>
                  <a:gd name="T0" fmla="*/ 25 w 25"/>
                  <a:gd name="T1" fmla="*/ 87 h 100"/>
                  <a:gd name="T2" fmla="*/ 12 w 25"/>
                  <a:gd name="T3" fmla="*/ 100 h 100"/>
                  <a:gd name="T4" fmla="*/ 12 w 25"/>
                  <a:gd name="T5" fmla="*/ 100 h 100"/>
                  <a:gd name="T6" fmla="*/ 0 w 25"/>
                  <a:gd name="T7" fmla="*/ 87 h 100"/>
                  <a:gd name="T8" fmla="*/ 0 w 25"/>
                  <a:gd name="T9" fmla="*/ 13 h 100"/>
                  <a:gd name="T10" fmla="*/ 12 w 25"/>
                  <a:gd name="T11" fmla="*/ 0 h 100"/>
                  <a:gd name="T12" fmla="*/ 12 w 25"/>
                  <a:gd name="T13" fmla="*/ 0 h 100"/>
                  <a:gd name="T14" fmla="*/ 25 w 25"/>
                  <a:gd name="T15" fmla="*/ 13 h 100"/>
                  <a:gd name="T16" fmla="*/ 25 w 25"/>
                  <a:gd name="T17" fmla="*/ 87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100">
                    <a:moveTo>
                      <a:pt x="25" y="87"/>
                    </a:moveTo>
                    <a:cubicBezTo>
                      <a:pt x="25" y="94"/>
                      <a:pt x="19" y="100"/>
                      <a:pt x="12" y="100"/>
                    </a:cubicBezTo>
                    <a:cubicBezTo>
                      <a:pt x="12" y="100"/>
                      <a:pt x="12" y="100"/>
                      <a:pt x="12" y="100"/>
                    </a:cubicBezTo>
                    <a:cubicBezTo>
                      <a:pt x="5" y="100"/>
                      <a:pt x="0" y="94"/>
                      <a:pt x="0" y="87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6"/>
                      <a:pt x="5" y="0"/>
                      <a:pt x="12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9" y="0"/>
                      <a:pt x="25" y="6"/>
                      <a:pt x="25" y="13"/>
                    </a:cubicBezTo>
                    <a:lnTo>
                      <a:pt x="25" y="87"/>
                    </a:lnTo>
                    <a:close/>
                  </a:path>
                </a:pathLst>
              </a:custGeom>
              <a:solidFill>
                <a:srgbClr val="9162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08" name="îŝļíďè">
                <a:extLst>
                  <a:ext uri="{FF2B5EF4-FFF2-40B4-BE49-F238E27FC236}">
                    <a16:creationId xmlns:a16="http://schemas.microsoft.com/office/drawing/2014/main" id="{BD14DE76-B1C0-4218-ADB3-3441DC189081}"/>
                  </a:ext>
                </a:extLst>
              </p:cNvPr>
              <p:cNvSpPr/>
              <p:nvPr userDrawn="1"/>
            </p:nvSpPr>
            <p:spPr bwMode="auto">
              <a:xfrm>
                <a:off x="2477" y="2085"/>
                <a:ext cx="45" cy="118"/>
              </a:xfrm>
              <a:custGeom>
                <a:avLst/>
                <a:gdLst>
                  <a:gd name="T0" fmla="*/ 12 w 25"/>
                  <a:gd name="T1" fmla="*/ 65 h 65"/>
                  <a:gd name="T2" fmla="*/ 25 w 25"/>
                  <a:gd name="T3" fmla="*/ 57 h 65"/>
                  <a:gd name="T4" fmla="*/ 25 w 25"/>
                  <a:gd name="T5" fmla="*/ 13 h 65"/>
                  <a:gd name="T6" fmla="*/ 12 w 25"/>
                  <a:gd name="T7" fmla="*/ 0 h 65"/>
                  <a:gd name="T8" fmla="*/ 0 w 25"/>
                  <a:gd name="T9" fmla="*/ 13 h 65"/>
                  <a:gd name="T10" fmla="*/ 0 w 25"/>
                  <a:gd name="T11" fmla="*/ 57 h 65"/>
                  <a:gd name="T12" fmla="*/ 12 w 25"/>
                  <a:gd name="T13" fmla="*/ 65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65">
                    <a:moveTo>
                      <a:pt x="12" y="65"/>
                    </a:moveTo>
                    <a:cubicBezTo>
                      <a:pt x="25" y="57"/>
                      <a:pt x="25" y="57"/>
                      <a:pt x="25" y="57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6"/>
                      <a:pt x="19" y="0"/>
                      <a:pt x="12" y="0"/>
                    </a:cubicBezTo>
                    <a:cubicBezTo>
                      <a:pt x="5" y="0"/>
                      <a:pt x="0" y="6"/>
                      <a:pt x="0" y="13"/>
                    </a:cubicBezTo>
                    <a:cubicBezTo>
                      <a:pt x="0" y="57"/>
                      <a:pt x="0" y="57"/>
                      <a:pt x="0" y="57"/>
                    </a:cubicBezTo>
                    <a:lnTo>
                      <a:pt x="12" y="65"/>
                    </a:lnTo>
                    <a:close/>
                  </a:path>
                </a:pathLst>
              </a:custGeom>
              <a:solidFill>
                <a:srgbClr val="6E46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09" name="ïṥlíḑè">
                <a:extLst>
                  <a:ext uri="{FF2B5EF4-FFF2-40B4-BE49-F238E27FC236}">
                    <a16:creationId xmlns:a16="http://schemas.microsoft.com/office/drawing/2014/main" id="{F7E18A8D-93D0-402F-A483-E3D3266DDB85}"/>
                  </a:ext>
                </a:extLst>
              </p:cNvPr>
              <p:cNvSpPr/>
              <p:nvPr userDrawn="1"/>
            </p:nvSpPr>
            <p:spPr bwMode="auto">
              <a:xfrm>
                <a:off x="2385" y="1879"/>
                <a:ext cx="227" cy="299"/>
              </a:xfrm>
              <a:custGeom>
                <a:avLst/>
                <a:gdLst>
                  <a:gd name="T0" fmla="*/ 114 w 227"/>
                  <a:gd name="T1" fmla="*/ 299 h 299"/>
                  <a:gd name="T2" fmla="*/ 0 w 227"/>
                  <a:gd name="T3" fmla="*/ 233 h 299"/>
                  <a:gd name="T4" fmla="*/ 114 w 227"/>
                  <a:gd name="T5" fmla="*/ 0 h 299"/>
                  <a:gd name="T6" fmla="*/ 227 w 227"/>
                  <a:gd name="T7" fmla="*/ 233 h 299"/>
                  <a:gd name="T8" fmla="*/ 114 w 227"/>
                  <a:gd name="T9" fmla="*/ 299 h 2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7" h="299">
                    <a:moveTo>
                      <a:pt x="114" y="299"/>
                    </a:moveTo>
                    <a:lnTo>
                      <a:pt x="0" y="233"/>
                    </a:lnTo>
                    <a:lnTo>
                      <a:pt x="114" y="0"/>
                    </a:lnTo>
                    <a:lnTo>
                      <a:pt x="227" y="233"/>
                    </a:lnTo>
                    <a:lnTo>
                      <a:pt x="114" y="299"/>
                    </a:lnTo>
                    <a:close/>
                  </a:path>
                </a:pathLst>
              </a:custGeom>
              <a:solidFill>
                <a:srgbClr val="ACD1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10" name="ïśļiḍê">
                <a:extLst>
                  <a:ext uri="{FF2B5EF4-FFF2-40B4-BE49-F238E27FC236}">
                    <a16:creationId xmlns:a16="http://schemas.microsoft.com/office/drawing/2014/main" id="{354982D5-4CE1-4D80-813E-C2F4C7388236}"/>
                  </a:ext>
                </a:extLst>
              </p:cNvPr>
              <p:cNvSpPr/>
              <p:nvPr userDrawn="1"/>
            </p:nvSpPr>
            <p:spPr bwMode="auto">
              <a:xfrm>
                <a:off x="2499" y="1879"/>
                <a:ext cx="113" cy="299"/>
              </a:xfrm>
              <a:custGeom>
                <a:avLst/>
                <a:gdLst>
                  <a:gd name="T0" fmla="*/ 0 w 113"/>
                  <a:gd name="T1" fmla="*/ 0 h 299"/>
                  <a:gd name="T2" fmla="*/ 113 w 113"/>
                  <a:gd name="T3" fmla="*/ 233 h 299"/>
                  <a:gd name="T4" fmla="*/ 0 w 113"/>
                  <a:gd name="T5" fmla="*/ 299 h 299"/>
                  <a:gd name="T6" fmla="*/ 0 w 113"/>
                  <a:gd name="T7" fmla="*/ 0 h 2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3" h="299">
                    <a:moveTo>
                      <a:pt x="0" y="0"/>
                    </a:moveTo>
                    <a:lnTo>
                      <a:pt x="113" y="233"/>
                    </a:lnTo>
                    <a:lnTo>
                      <a:pt x="0" y="29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0AB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11" name="iš1iḋê">
                <a:extLst>
                  <a:ext uri="{FF2B5EF4-FFF2-40B4-BE49-F238E27FC236}">
                    <a16:creationId xmlns:a16="http://schemas.microsoft.com/office/drawing/2014/main" id="{FEB790AF-4989-4070-97AF-4D437D1CF75E}"/>
                  </a:ext>
                </a:extLst>
              </p:cNvPr>
              <p:cNvSpPr/>
              <p:nvPr userDrawn="1"/>
            </p:nvSpPr>
            <p:spPr bwMode="auto">
              <a:xfrm>
                <a:off x="4859" y="2348"/>
                <a:ext cx="494" cy="321"/>
              </a:xfrm>
              <a:custGeom>
                <a:avLst/>
                <a:gdLst>
                  <a:gd name="T0" fmla="*/ 273 w 273"/>
                  <a:gd name="T1" fmla="*/ 85 h 178"/>
                  <a:gd name="T2" fmla="*/ 273 w 273"/>
                  <a:gd name="T3" fmla="*/ 85 h 178"/>
                  <a:gd name="T4" fmla="*/ 273 w 273"/>
                  <a:gd name="T5" fmla="*/ 84 h 178"/>
                  <a:gd name="T6" fmla="*/ 273 w 273"/>
                  <a:gd name="T7" fmla="*/ 83 h 178"/>
                  <a:gd name="T8" fmla="*/ 273 w 273"/>
                  <a:gd name="T9" fmla="*/ 83 h 178"/>
                  <a:gd name="T10" fmla="*/ 273 w 273"/>
                  <a:gd name="T11" fmla="*/ 82 h 178"/>
                  <a:gd name="T12" fmla="*/ 273 w 273"/>
                  <a:gd name="T13" fmla="*/ 82 h 178"/>
                  <a:gd name="T14" fmla="*/ 273 w 273"/>
                  <a:gd name="T15" fmla="*/ 81 h 178"/>
                  <a:gd name="T16" fmla="*/ 273 w 273"/>
                  <a:gd name="T17" fmla="*/ 80 h 178"/>
                  <a:gd name="T18" fmla="*/ 273 w 273"/>
                  <a:gd name="T19" fmla="*/ 80 h 178"/>
                  <a:gd name="T20" fmla="*/ 128 w 273"/>
                  <a:gd name="T21" fmla="*/ 3 h 178"/>
                  <a:gd name="T22" fmla="*/ 0 w 273"/>
                  <a:gd name="T23" fmla="*/ 80 h 178"/>
                  <a:gd name="T24" fmla="*/ 0 w 273"/>
                  <a:gd name="T25" fmla="*/ 80 h 178"/>
                  <a:gd name="T26" fmla="*/ 0 w 273"/>
                  <a:gd name="T27" fmla="*/ 81 h 178"/>
                  <a:gd name="T28" fmla="*/ 0 w 273"/>
                  <a:gd name="T29" fmla="*/ 82 h 178"/>
                  <a:gd name="T30" fmla="*/ 0 w 273"/>
                  <a:gd name="T31" fmla="*/ 82 h 178"/>
                  <a:gd name="T32" fmla="*/ 0 w 273"/>
                  <a:gd name="T33" fmla="*/ 83 h 178"/>
                  <a:gd name="T34" fmla="*/ 0 w 273"/>
                  <a:gd name="T35" fmla="*/ 83 h 178"/>
                  <a:gd name="T36" fmla="*/ 0 w 273"/>
                  <a:gd name="T37" fmla="*/ 84 h 178"/>
                  <a:gd name="T38" fmla="*/ 0 w 273"/>
                  <a:gd name="T39" fmla="*/ 85 h 178"/>
                  <a:gd name="T40" fmla="*/ 0 w 273"/>
                  <a:gd name="T41" fmla="*/ 85 h 178"/>
                  <a:gd name="T42" fmla="*/ 0 w 273"/>
                  <a:gd name="T43" fmla="*/ 86 h 178"/>
                  <a:gd name="T44" fmla="*/ 0 w 273"/>
                  <a:gd name="T45" fmla="*/ 86 h 178"/>
                  <a:gd name="T46" fmla="*/ 0 w 273"/>
                  <a:gd name="T47" fmla="*/ 87 h 178"/>
                  <a:gd name="T48" fmla="*/ 0 w 273"/>
                  <a:gd name="T49" fmla="*/ 88 h 178"/>
                  <a:gd name="T50" fmla="*/ 0 w 273"/>
                  <a:gd name="T51" fmla="*/ 88 h 178"/>
                  <a:gd name="T52" fmla="*/ 0 w 273"/>
                  <a:gd name="T53" fmla="*/ 89 h 178"/>
                  <a:gd name="T54" fmla="*/ 0 w 273"/>
                  <a:gd name="T55" fmla="*/ 89 h 178"/>
                  <a:gd name="T56" fmla="*/ 0 w 273"/>
                  <a:gd name="T57" fmla="*/ 90 h 178"/>
                  <a:gd name="T58" fmla="*/ 0 w 273"/>
                  <a:gd name="T59" fmla="*/ 91 h 178"/>
                  <a:gd name="T60" fmla="*/ 0 w 273"/>
                  <a:gd name="T61" fmla="*/ 91 h 178"/>
                  <a:gd name="T62" fmla="*/ 0 w 273"/>
                  <a:gd name="T63" fmla="*/ 92 h 178"/>
                  <a:gd name="T64" fmla="*/ 0 w 273"/>
                  <a:gd name="T65" fmla="*/ 92 h 178"/>
                  <a:gd name="T66" fmla="*/ 0 w 273"/>
                  <a:gd name="T67" fmla="*/ 93 h 178"/>
                  <a:gd name="T68" fmla="*/ 0 w 273"/>
                  <a:gd name="T69" fmla="*/ 94 h 178"/>
                  <a:gd name="T70" fmla="*/ 0 w 273"/>
                  <a:gd name="T71" fmla="*/ 94 h 178"/>
                  <a:gd name="T72" fmla="*/ 0 w 273"/>
                  <a:gd name="T73" fmla="*/ 95 h 178"/>
                  <a:gd name="T74" fmla="*/ 0 w 273"/>
                  <a:gd name="T75" fmla="*/ 95 h 178"/>
                  <a:gd name="T76" fmla="*/ 0 w 273"/>
                  <a:gd name="T77" fmla="*/ 96 h 178"/>
                  <a:gd name="T78" fmla="*/ 0 w 273"/>
                  <a:gd name="T79" fmla="*/ 97 h 178"/>
                  <a:gd name="T80" fmla="*/ 0 w 273"/>
                  <a:gd name="T81" fmla="*/ 97 h 178"/>
                  <a:gd name="T82" fmla="*/ 0 w 273"/>
                  <a:gd name="T83" fmla="*/ 98 h 178"/>
                  <a:gd name="T84" fmla="*/ 270 w 273"/>
                  <a:gd name="T85" fmla="*/ 103 h 178"/>
                  <a:gd name="T86" fmla="*/ 273 w 273"/>
                  <a:gd name="T87" fmla="*/ 98 h 178"/>
                  <a:gd name="T88" fmla="*/ 273 w 273"/>
                  <a:gd name="T89" fmla="*/ 97 h 178"/>
                  <a:gd name="T90" fmla="*/ 273 w 273"/>
                  <a:gd name="T91" fmla="*/ 96 h 178"/>
                  <a:gd name="T92" fmla="*/ 273 w 273"/>
                  <a:gd name="T93" fmla="*/ 96 h 178"/>
                  <a:gd name="T94" fmla="*/ 273 w 273"/>
                  <a:gd name="T95" fmla="*/ 95 h 178"/>
                  <a:gd name="T96" fmla="*/ 273 w 273"/>
                  <a:gd name="T97" fmla="*/ 95 h 178"/>
                  <a:gd name="T98" fmla="*/ 273 w 273"/>
                  <a:gd name="T99" fmla="*/ 94 h 178"/>
                  <a:gd name="T100" fmla="*/ 273 w 273"/>
                  <a:gd name="T101" fmla="*/ 93 h 178"/>
                  <a:gd name="T102" fmla="*/ 273 w 273"/>
                  <a:gd name="T103" fmla="*/ 93 h 178"/>
                  <a:gd name="T104" fmla="*/ 273 w 273"/>
                  <a:gd name="T105" fmla="*/ 92 h 178"/>
                  <a:gd name="T106" fmla="*/ 273 w 273"/>
                  <a:gd name="T107" fmla="*/ 92 h 178"/>
                  <a:gd name="T108" fmla="*/ 273 w 273"/>
                  <a:gd name="T109" fmla="*/ 91 h 178"/>
                  <a:gd name="T110" fmla="*/ 273 w 273"/>
                  <a:gd name="T111" fmla="*/ 90 h 178"/>
                  <a:gd name="T112" fmla="*/ 273 w 273"/>
                  <a:gd name="T113" fmla="*/ 90 h 178"/>
                  <a:gd name="T114" fmla="*/ 273 w 273"/>
                  <a:gd name="T115" fmla="*/ 89 h 178"/>
                  <a:gd name="T116" fmla="*/ 273 w 273"/>
                  <a:gd name="T117" fmla="*/ 89 h 178"/>
                  <a:gd name="T118" fmla="*/ 273 w 273"/>
                  <a:gd name="T119" fmla="*/ 88 h 178"/>
                  <a:gd name="T120" fmla="*/ 273 w 273"/>
                  <a:gd name="T121" fmla="*/ 87 h 178"/>
                  <a:gd name="T122" fmla="*/ 273 w 273"/>
                  <a:gd name="T123" fmla="*/ 87 h 178"/>
                  <a:gd name="T124" fmla="*/ 273 w 273"/>
                  <a:gd name="T125" fmla="*/ 86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273" h="178">
                    <a:moveTo>
                      <a:pt x="273" y="86"/>
                    </a:moveTo>
                    <a:cubicBezTo>
                      <a:pt x="273" y="86"/>
                      <a:pt x="273" y="86"/>
                      <a:pt x="273" y="86"/>
                    </a:cubicBezTo>
                    <a:cubicBezTo>
                      <a:pt x="273" y="86"/>
                      <a:pt x="273" y="85"/>
                      <a:pt x="273" y="85"/>
                    </a:cubicBezTo>
                    <a:cubicBezTo>
                      <a:pt x="273" y="85"/>
                      <a:pt x="273" y="85"/>
                      <a:pt x="273" y="85"/>
                    </a:cubicBezTo>
                    <a:cubicBezTo>
                      <a:pt x="273" y="85"/>
                      <a:pt x="273" y="85"/>
                      <a:pt x="273" y="85"/>
                    </a:cubicBezTo>
                    <a:cubicBezTo>
                      <a:pt x="273" y="85"/>
                      <a:pt x="273" y="85"/>
                      <a:pt x="273" y="85"/>
                    </a:cubicBezTo>
                    <a:cubicBezTo>
                      <a:pt x="273" y="85"/>
                      <a:pt x="273" y="85"/>
                      <a:pt x="273" y="85"/>
                    </a:cubicBezTo>
                    <a:cubicBezTo>
                      <a:pt x="273" y="85"/>
                      <a:pt x="273" y="85"/>
                      <a:pt x="273" y="85"/>
                    </a:cubicBezTo>
                    <a:cubicBezTo>
                      <a:pt x="273" y="85"/>
                      <a:pt x="273" y="85"/>
                      <a:pt x="273" y="85"/>
                    </a:cubicBezTo>
                    <a:cubicBezTo>
                      <a:pt x="273" y="85"/>
                      <a:pt x="273" y="85"/>
                      <a:pt x="273" y="85"/>
                    </a:cubicBezTo>
                    <a:cubicBezTo>
                      <a:pt x="273" y="85"/>
                      <a:pt x="273" y="85"/>
                      <a:pt x="273" y="85"/>
                    </a:cubicBezTo>
                    <a:cubicBezTo>
                      <a:pt x="273" y="85"/>
                      <a:pt x="273" y="85"/>
                      <a:pt x="273" y="85"/>
                    </a:cubicBezTo>
                    <a:cubicBezTo>
                      <a:pt x="273" y="85"/>
                      <a:pt x="273" y="85"/>
                      <a:pt x="273" y="85"/>
                    </a:cubicBezTo>
                    <a:cubicBezTo>
                      <a:pt x="273" y="85"/>
                      <a:pt x="273" y="85"/>
                      <a:pt x="273" y="85"/>
                    </a:cubicBezTo>
                    <a:cubicBezTo>
                      <a:pt x="273" y="85"/>
                      <a:pt x="273" y="85"/>
                      <a:pt x="273" y="85"/>
                    </a:cubicBezTo>
                    <a:cubicBezTo>
                      <a:pt x="273" y="85"/>
                      <a:pt x="273" y="85"/>
                      <a:pt x="273" y="85"/>
                    </a:cubicBezTo>
                    <a:cubicBezTo>
                      <a:pt x="273" y="84"/>
                      <a:pt x="273" y="84"/>
                      <a:pt x="273" y="84"/>
                    </a:cubicBezTo>
                    <a:cubicBezTo>
                      <a:pt x="273" y="84"/>
                      <a:pt x="273" y="84"/>
                      <a:pt x="273" y="84"/>
                    </a:cubicBezTo>
                    <a:cubicBezTo>
                      <a:pt x="273" y="84"/>
                      <a:pt x="273" y="84"/>
                      <a:pt x="273" y="84"/>
                    </a:cubicBezTo>
                    <a:cubicBezTo>
                      <a:pt x="273" y="84"/>
                      <a:pt x="273" y="84"/>
                      <a:pt x="273" y="84"/>
                    </a:cubicBezTo>
                    <a:cubicBezTo>
                      <a:pt x="273" y="84"/>
                      <a:pt x="273" y="84"/>
                      <a:pt x="273" y="84"/>
                    </a:cubicBezTo>
                    <a:cubicBezTo>
                      <a:pt x="273" y="84"/>
                      <a:pt x="273" y="84"/>
                      <a:pt x="273" y="84"/>
                    </a:cubicBezTo>
                    <a:cubicBezTo>
                      <a:pt x="273" y="84"/>
                      <a:pt x="273" y="84"/>
                      <a:pt x="273" y="84"/>
                    </a:cubicBezTo>
                    <a:cubicBezTo>
                      <a:pt x="273" y="84"/>
                      <a:pt x="273" y="84"/>
                      <a:pt x="273" y="84"/>
                    </a:cubicBezTo>
                    <a:cubicBezTo>
                      <a:pt x="273" y="84"/>
                      <a:pt x="273" y="84"/>
                      <a:pt x="273" y="84"/>
                    </a:cubicBezTo>
                    <a:cubicBezTo>
                      <a:pt x="273" y="84"/>
                      <a:pt x="273" y="84"/>
                      <a:pt x="273" y="84"/>
                    </a:cubicBezTo>
                    <a:cubicBezTo>
                      <a:pt x="273" y="84"/>
                      <a:pt x="273" y="84"/>
                      <a:pt x="273" y="84"/>
                    </a:cubicBezTo>
                    <a:cubicBezTo>
                      <a:pt x="273" y="84"/>
                      <a:pt x="273" y="84"/>
                      <a:pt x="273" y="84"/>
                    </a:cubicBezTo>
                    <a:cubicBezTo>
                      <a:pt x="273" y="84"/>
                      <a:pt x="273" y="84"/>
                      <a:pt x="273" y="84"/>
                    </a:cubicBezTo>
                    <a:cubicBezTo>
                      <a:pt x="273" y="83"/>
                      <a:pt x="273" y="83"/>
                      <a:pt x="273" y="83"/>
                    </a:cubicBezTo>
                    <a:cubicBezTo>
                      <a:pt x="273" y="83"/>
                      <a:pt x="273" y="83"/>
                      <a:pt x="273" y="83"/>
                    </a:cubicBezTo>
                    <a:cubicBezTo>
                      <a:pt x="273" y="83"/>
                      <a:pt x="273" y="83"/>
                      <a:pt x="273" y="83"/>
                    </a:cubicBezTo>
                    <a:cubicBezTo>
                      <a:pt x="273" y="83"/>
                      <a:pt x="273" y="83"/>
                      <a:pt x="273" y="83"/>
                    </a:cubicBezTo>
                    <a:cubicBezTo>
                      <a:pt x="273" y="83"/>
                      <a:pt x="273" y="83"/>
                      <a:pt x="273" y="83"/>
                    </a:cubicBezTo>
                    <a:cubicBezTo>
                      <a:pt x="273" y="83"/>
                      <a:pt x="273" y="83"/>
                      <a:pt x="273" y="83"/>
                    </a:cubicBezTo>
                    <a:cubicBezTo>
                      <a:pt x="273" y="83"/>
                      <a:pt x="273" y="83"/>
                      <a:pt x="273" y="83"/>
                    </a:cubicBezTo>
                    <a:cubicBezTo>
                      <a:pt x="273" y="83"/>
                      <a:pt x="273" y="83"/>
                      <a:pt x="273" y="83"/>
                    </a:cubicBezTo>
                    <a:cubicBezTo>
                      <a:pt x="273" y="83"/>
                      <a:pt x="273" y="83"/>
                      <a:pt x="273" y="83"/>
                    </a:cubicBezTo>
                    <a:cubicBezTo>
                      <a:pt x="273" y="83"/>
                      <a:pt x="273" y="83"/>
                      <a:pt x="273" y="83"/>
                    </a:cubicBezTo>
                    <a:cubicBezTo>
                      <a:pt x="273" y="83"/>
                      <a:pt x="273" y="83"/>
                      <a:pt x="273" y="83"/>
                    </a:cubicBezTo>
                    <a:cubicBezTo>
                      <a:pt x="273" y="83"/>
                      <a:pt x="273" y="83"/>
                      <a:pt x="273" y="83"/>
                    </a:cubicBezTo>
                    <a:cubicBezTo>
                      <a:pt x="273" y="83"/>
                      <a:pt x="273" y="83"/>
                      <a:pt x="273" y="83"/>
                    </a:cubicBezTo>
                    <a:cubicBezTo>
                      <a:pt x="273" y="83"/>
                      <a:pt x="273" y="82"/>
                      <a:pt x="273" y="82"/>
                    </a:cubicBezTo>
                    <a:cubicBezTo>
                      <a:pt x="273" y="82"/>
                      <a:pt x="273" y="82"/>
                      <a:pt x="273" y="82"/>
                    </a:cubicBezTo>
                    <a:cubicBezTo>
                      <a:pt x="273" y="82"/>
                      <a:pt x="273" y="82"/>
                      <a:pt x="273" y="82"/>
                    </a:cubicBezTo>
                    <a:cubicBezTo>
                      <a:pt x="273" y="82"/>
                      <a:pt x="273" y="82"/>
                      <a:pt x="273" y="82"/>
                    </a:cubicBezTo>
                    <a:cubicBezTo>
                      <a:pt x="273" y="82"/>
                      <a:pt x="273" y="82"/>
                      <a:pt x="273" y="82"/>
                    </a:cubicBezTo>
                    <a:cubicBezTo>
                      <a:pt x="273" y="82"/>
                      <a:pt x="273" y="82"/>
                      <a:pt x="273" y="82"/>
                    </a:cubicBezTo>
                    <a:cubicBezTo>
                      <a:pt x="273" y="82"/>
                      <a:pt x="273" y="82"/>
                      <a:pt x="273" y="82"/>
                    </a:cubicBezTo>
                    <a:cubicBezTo>
                      <a:pt x="273" y="82"/>
                      <a:pt x="273" y="82"/>
                      <a:pt x="273" y="82"/>
                    </a:cubicBezTo>
                    <a:cubicBezTo>
                      <a:pt x="273" y="82"/>
                      <a:pt x="273" y="82"/>
                      <a:pt x="273" y="82"/>
                    </a:cubicBezTo>
                    <a:cubicBezTo>
                      <a:pt x="273" y="82"/>
                      <a:pt x="273" y="82"/>
                      <a:pt x="273" y="82"/>
                    </a:cubicBezTo>
                    <a:cubicBezTo>
                      <a:pt x="273" y="82"/>
                      <a:pt x="273" y="82"/>
                      <a:pt x="273" y="82"/>
                    </a:cubicBezTo>
                    <a:cubicBezTo>
                      <a:pt x="273" y="82"/>
                      <a:pt x="273" y="82"/>
                      <a:pt x="273" y="82"/>
                    </a:cubicBezTo>
                    <a:cubicBezTo>
                      <a:pt x="273" y="82"/>
                      <a:pt x="273" y="82"/>
                      <a:pt x="273" y="82"/>
                    </a:cubicBezTo>
                    <a:cubicBezTo>
                      <a:pt x="273" y="82"/>
                      <a:pt x="273" y="82"/>
                      <a:pt x="273" y="82"/>
                    </a:cubicBezTo>
                    <a:cubicBezTo>
                      <a:pt x="273" y="81"/>
                      <a:pt x="273" y="81"/>
                      <a:pt x="273" y="81"/>
                    </a:cubicBezTo>
                    <a:cubicBezTo>
                      <a:pt x="273" y="81"/>
                      <a:pt x="273" y="81"/>
                      <a:pt x="273" y="81"/>
                    </a:cubicBezTo>
                    <a:cubicBezTo>
                      <a:pt x="273" y="81"/>
                      <a:pt x="273" y="81"/>
                      <a:pt x="273" y="81"/>
                    </a:cubicBezTo>
                    <a:cubicBezTo>
                      <a:pt x="273" y="81"/>
                      <a:pt x="273" y="81"/>
                      <a:pt x="273" y="81"/>
                    </a:cubicBezTo>
                    <a:cubicBezTo>
                      <a:pt x="273" y="81"/>
                      <a:pt x="273" y="81"/>
                      <a:pt x="273" y="81"/>
                    </a:cubicBezTo>
                    <a:cubicBezTo>
                      <a:pt x="273" y="81"/>
                      <a:pt x="273" y="81"/>
                      <a:pt x="273" y="81"/>
                    </a:cubicBezTo>
                    <a:cubicBezTo>
                      <a:pt x="273" y="81"/>
                      <a:pt x="273" y="81"/>
                      <a:pt x="273" y="81"/>
                    </a:cubicBezTo>
                    <a:cubicBezTo>
                      <a:pt x="273" y="81"/>
                      <a:pt x="273" y="81"/>
                      <a:pt x="273" y="81"/>
                    </a:cubicBezTo>
                    <a:cubicBezTo>
                      <a:pt x="273" y="81"/>
                      <a:pt x="273" y="81"/>
                      <a:pt x="273" y="81"/>
                    </a:cubicBezTo>
                    <a:cubicBezTo>
                      <a:pt x="273" y="81"/>
                      <a:pt x="273" y="81"/>
                      <a:pt x="273" y="81"/>
                    </a:cubicBezTo>
                    <a:cubicBezTo>
                      <a:pt x="273" y="81"/>
                      <a:pt x="273" y="81"/>
                      <a:pt x="273" y="81"/>
                    </a:cubicBezTo>
                    <a:cubicBezTo>
                      <a:pt x="273" y="81"/>
                      <a:pt x="273" y="81"/>
                      <a:pt x="273" y="81"/>
                    </a:cubicBezTo>
                    <a:cubicBezTo>
                      <a:pt x="273" y="81"/>
                      <a:pt x="273" y="81"/>
                      <a:pt x="273" y="81"/>
                    </a:cubicBezTo>
                    <a:cubicBezTo>
                      <a:pt x="273" y="81"/>
                      <a:pt x="273" y="80"/>
                      <a:pt x="273" y="80"/>
                    </a:cubicBezTo>
                    <a:cubicBezTo>
                      <a:pt x="273" y="80"/>
                      <a:pt x="273" y="80"/>
                      <a:pt x="273" y="80"/>
                    </a:cubicBezTo>
                    <a:cubicBezTo>
                      <a:pt x="273" y="80"/>
                      <a:pt x="273" y="80"/>
                      <a:pt x="273" y="80"/>
                    </a:cubicBezTo>
                    <a:cubicBezTo>
                      <a:pt x="273" y="80"/>
                      <a:pt x="273" y="80"/>
                      <a:pt x="273" y="80"/>
                    </a:cubicBezTo>
                    <a:cubicBezTo>
                      <a:pt x="273" y="80"/>
                      <a:pt x="273" y="80"/>
                      <a:pt x="273" y="80"/>
                    </a:cubicBezTo>
                    <a:cubicBezTo>
                      <a:pt x="273" y="80"/>
                      <a:pt x="273" y="80"/>
                      <a:pt x="273" y="80"/>
                    </a:cubicBezTo>
                    <a:cubicBezTo>
                      <a:pt x="273" y="80"/>
                      <a:pt x="273" y="80"/>
                      <a:pt x="273" y="80"/>
                    </a:cubicBezTo>
                    <a:cubicBezTo>
                      <a:pt x="273" y="80"/>
                      <a:pt x="273" y="80"/>
                      <a:pt x="273" y="80"/>
                    </a:cubicBezTo>
                    <a:cubicBezTo>
                      <a:pt x="273" y="80"/>
                      <a:pt x="273" y="80"/>
                      <a:pt x="273" y="80"/>
                    </a:cubicBezTo>
                    <a:cubicBezTo>
                      <a:pt x="273" y="80"/>
                      <a:pt x="273" y="80"/>
                      <a:pt x="273" y="80"/>
                    </a:cubicBezTo>
                    <a:cubicBezTo>
                      <a:pt x="273" y="80"/>
                      <a:pt x="273" y="80"/>
                      <a:pt x="273" y="80"/>
                    </a:cubicBezTo>
                    <a:cubicBezTo>
                      <a:pt x="273" y="80"/>
                      <a:pt x="273" y="80"/>
                      <a:pt x="273" y="80"/>
                    </a:cubicBezTo>
                    <a:cubicBezTo>
                      <a:pt x="273" y="80"/>
                      <a:pt x="273" y="80"/>
                      <a:pt x="273" y="80"/>
                    </a:cubicBezTo>
                    <a:cubicBezTo>
                      <a:pt x="273" y="80"/>
                      <a:pt x="273" y="79"/>
                      <a:pt x="273" y="79"/>
                    </a:cubicBezTo>
                    <a:cubicBezTo>
                      <a:pt x="273" y="79"/>
                      <a:pt x="273" y="79"/>
                      <a:pt x="273" y="79"/>
                    </a:cubicBezTo>
                    <a:cubicBezTo>
                      <a:pt x="273" y="79"/>
                      <a:pt x="273" y="79"/>
                      <a:pt x="273" y="79"/>
                    </a:cubicBezTo>
                    <a:cubicBezTo>
                      <a:pt x="273" y="78"/>
                      <a:pt x="272" y="76"/>
                      <a:pt x="270" y="74"/>
                    </a:cubicBezTo>
                    <a:cubicBezTo>
                      <a:pt x="145" y="3"/>
                      <a:pt x="145" y="3"/>
                      <a:pt x="145" y="3"/>
                    </a:cubicBezTo>
                    <a:cubicBezTo>
                      <a:pt x="140" y="0"/>
                      <a:pt x="133" y="0"/>
                      <a:pt x="128" y="3"/>
                    </a:cubicBezTo>
                    <a:cubicBezTo>
                      <a:pt x="4" y="74"/>
                      <a:pt x="4" y="74"/>
                      <a:pt x="4" y="74"/>
                    </a:cubicBezTo>
                    <a:cubicBezTo>
                      <a:pt x="1" y="76"/>
                      <a:pt x="0" y="78"/>
                      <a:pt x="0" y="79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80"/>
                      <a:pt x="0" y="80"/>
                      <a:pt x="0" y="80"/>
                    </a:cubicBezTo>
                    <a:cubicBezTo>
                      <a:pt x="0" y="80"/>
                      <a:pt x="0" y="80"/>
                      <a:pt x="0" y="80"/>
                    </a:cubicBezTo>
                    <a:cubicBezTo>
                      <a:pt x="0" y="80"/>
                      <a:pt x="0" y="80"/>
                      <a:pt x="0" y="80"/>
                    </a:cubicBezTo>
                    <a:cubicBezTo>
                      <a:pt x="0" y="80"/>
                      <a:pt x="0" y="80"/>
                      <a:pt x="0" y="80"/>
                    </a:cubicBezTo>
                    <a:cubicBezTo>
                      <a:pt x="0" y="80"/>
                      <a:pt x="0" y="80"/>
                      <a:pt x="0" y="80"/>
                    </a:cubicBezTo>
                    <a:cubicBezTo>
                      <a:pt x="0" y="80"/>
                      <a:pt x="0" y="80"/>
                      <a:pt x="0" y="80"/>
                    </a:cubicBezTo>
                    <a:cubicBezTo>
                      <a:pt x="0" y="80"/>
                      <a:pt x="0" y="80"/>
                      <a:pt x="0" y="80"/>
                    </a:cubicBezTo>
                    <a:cubicBezTo>
                      <a:pt x="0" y="80"/>
                      <a:pt x="0" y="80"/>
                      <a:pt x="0" y="80"/>
                    </a:cubicBezTo>
                    <a:cubicBezTo>
                      <a:pt x="0" y="80"/>
                      <a:pt x="0" y="80"/>
                      <a:pt x="0" y="80"/>
                    </a:cubicBezTo>
                    <a:cubicBezTo>
                      <a:pt x="0" y="80"/>
                      <a:pt x="0" y="80"/>
                      <a:pt x="0" y="80"/>
                    </a:cubicBezTo>
                    <a:cubicBezTo>
                      <a:pt x="0" y="80"/>
                      <a:pt x="0" y="80"/>
                      <a:pt x="0" y="80"/>
                    </a:cubicBezTo>
                    <a:cubicBezTo>
                      <a:pt x="0" y="80"/>
                      <a:pt x="0" y="80"/>
                      <a:pt x="0" y="80"/>
                    </a:cubicBezTo>
                    <a:cubicBezTo>
                      <a:pt x="0" y="80"/>
                      <a:pt x="0" y="80"/>
                      <a:pt x="0" y="80"/>
                    </a:cubicBezTo>
                    <a:cubicBezTo>
                      <a:pt x="0" y="80"/>
                      <a:pt x="0" y="81"/>
                      <a:pt x="0" y="81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0" y="81"/>
                      <a:pt x="0" y="81"/>
                      <a:pt x="0" y="82"/>
                    </a:cubicBezTo>
                    <a:cubicBezTo>
                      <a:pt x="0" y="82"/>
                      <a:pt x="0" y="82"/>
                      <a:pt x="0" y="82"/>
                    </a:cubicBezTo>
                    <a:cubicBezTo>
                      <a:pt x="0" y="82"/>
                      <a:pt x="0" y="82"/>
                      <a:pt x="0" y="82"/>
                    </a:cubicBezTo>
                    <a:cubicBezTo>
                      <a:pt x="0" y="82"/>
                      <a:pt x="0" y="82"/>
                      <a:pt x="0" y="82"/>
                    </a:cubicBezTo>
                    <a:cubicBezTo>
                      <a:pt x="0" y="82"/>
                      <a:pt x="0" y="82"/>
                      <a:pt x="0" y="82"/>
                    </a:cubicBezTo>
                    <a:cubicBezTo>
                      <a:pt x="0" y="82"/>
                      <a:pt x="0" y="82"/>
                      <a:pt x="0" y="82"/>
                    </a:cubicBezTo>
                    <a:cubicBezTo>
                      <a:pt x="0" y="82"/>
                      <a:pt x="0" y="82"/>
                      <a:pt x="0" y="82"/>
                    </a:cubicBezTo>
                    <a:cubicBezTo>
                      <a:pt x="0" y="82"/>
                      <a:pt x="0" y="82"/>
                      <a:pt x="0" y="82"/>
                    </a:cubicBezTo>
                    <a:cubicBezTo>
                      <a:pt x="0" y="82"/>
                      <a:pt x="0" y="82"/>
                      <a:pt x="0" y="82"/>
                    </a:cubicBezTo>
                    <a:cubicBezTo>
                      <a:pt x="0" y="82"/>
                      <a:pt x="0" y="82"/>
                      <a:pt x="0" y="82"/>
                    </a:cubicBezTo>
                    <a:cubicBezTo>
                      <a:pt x="0" y="82"/>
                      <a:pt x="0" y="82"/>
                      <a:pt x="0" y="82"/>
                    </a:cubicBezTo>
                    <a:cubicBezTo>
                      <a:pt x="0" y="82"/>
                      <a:pt x="0" y="82"/>
                      <a:pt x="0" y="82"/>
                    </a:cubicBezTo>
                    <a:cubicBezTo>
                      <a:pt x="0" y="82"/>
                      <a:pt x="0" y="82"/>
                      <a:pt x="0" y="82"/>
                    </a:cubicBezTo>
                    <a:cubicBezTo>
                      <a:pt x="0" y="82"/>
                      <a:pt x="0" y="82"/>
                      <a:pt x="0" y="82"/>
                    </a:cubicBezTo>
                    <a:cubicBezTo>
                      <a:pt x="0" y="82"/>
                      <a:pt x="0" y="83"/>
                      <a:pt x="0" y="83"/>
                    </a:cubicBezTo>
                    <a:cubicBezTo>
                      <a:pt x="0" y="83"/>
                      <a:pt x="0" y="83"/>
                      <a:pt x="0" y="83"/>
                    </a:cubicBezTo>
                    <a:cubicBezTo>
                      <a:pt x="0" y="83"/>
                      <a:pt x="0" y="83"/>
                      <a:pt x="0" y="83"/>
                    </a:cubicBezTo>
                    <a:cubicBezTo>
                      <a:pt x="0" y="83"/>
                      <a:pt x="0" y="83"/>
                      <a:pt x="0" y="83"/>
                    </a:cubicBezTo>
                    <a:cubicBezTo>
                      <a:pt x="0" y="83"/>
                      <a:pt x="0" y="83"/>
                      <a:pt x="0" y="83"/>
                    </a:cubicBezTo>
                    <a:cubicBezTo>
                      <a:pt x="0" y="83"/>
                      <a:pt x="0" y="83"/>
                      <a:pt x="0" y="83"/>
                    </a:cubicBezTo>
                    <a:cubicBezTo>
                      <a:pt x="0" y="83"/>
                      <a:pt x="0" y="83"/>
                      <a:pt x="0" y="83"/>
                    </a:cubicBezTo>
                    <a:cubicBezTo>
                      <a:pt x="0" y="83"/>
                      <a:pt x="0" y="83"/>
                      <a:pt x="0" y="83"/>
                    </a:cubicBezTo>
                    <a:cubicBezTo>
                      <a:pt x="0" y="83"/>
                      <a:pt x="0" y="83"/>
                      <a:pt x="0" y="83"/>
                    </a:cubicBezTo>
                    <a:cubicBezTo>
                      <a:pt x="0" y="83"/>
                      <a:pt x="0" y="83"/>
                      <a:pt x="0" y="83"/>
                    </a:cubicBezTo>
                    <a:cubicBezTo>
                      <a:pt x="0" y="83"/>
                      <a:pt x="0" y="83"/>
                      <a:pt x="0" y="83"/>
                    </a:cubicBezTo>
                    <a:cubicBezTo>
                      <a:pt x="0" y="83"/>
                      <a:pt x="0" y="83"/>
                      <a:pt x="0" y="83"/>
                    </a:cubicBezTo>
                    <a:cubicBezTo>
                      <a:pt x="0" y="83"/>
                      <a:pt x="0" y="83"/>
                      <a:pt x="0" y="83"/>
                    </a:cubicBezTo>
                    <a:cubicBezTo>
                      <a:pt x="0" y="83"/>
                      <a:pt x="0" y="84"/>
                      <a:pt x="0" y="84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0" y="84"/>
                      <a:pt x="0" y="84"/>
                      <a:pt x="0" y="85"/>
                    </a:cubicBezTo>
                    <a:cubicBezTo>
                      <a:pt x="0" y="85"/>
                      <a:pt x="0" y="85"/>
                      <a:pt x="0" y="85"/>
                    </a:cubicBezTo>
                    <a:cubicBezTo>
                      <a:pt x="0" y="85"/>
                      <a:pt x="0" y="85"/>
                      <a:pt x="0" y="85"/>
                    </a:cubicBezTo>
                    <a:cubicBezTo>
                      <a:pt x="0" y="85"/>
                      <a:pt x="0" y="85"/>
                      <a:pt x="0" y="85"/>
                    </a:cubicBezTo>
                    <a:cubicBezTo>
                      <a:pt x="0" y="85"/>
                      <a:pt x="0" y="85"/>
                      <a:pt x="0" y="85"/>
                    </a:cubicBezTo>
                    <a:cubicBezTo>
                      <a:pt x="0" y="85"/>
                      <a:pt x="0" y="85"/>
                      <a:pt x="0" y="85"/>
                    </a:cubicBezTo>
                    <a:cubicBezTo>
                      <a:pt x="0" y="85"/>
                      <a:pt x="0" y="85"/>
                      <a:pt x="0" y="85"/>
                    </a:cubicBezTo>
                    <a:cubicBezTo>
                      <a:pt x="0" y="85"/>
                      <a:pt x="0" y="85"/>
                      <a:pt x="0" y="85"/>
                    </a:cubicBezTo>
                    <a:cubicBezTo>
                      <a:pt x="0" y="85"/>
                      <a:pt x="0" y="85"/>
                      <a:pt x="0" y="85"/>
                    </a:cubicBezTo>
                    <a:cubicBezTo>
                      <a:pt x="0" y="85"/>
                      <a:pt x="0" y="85"/>
                      <a:pt x="0" y="85"/>
                    </a:cubicBezTo>
                    <a:cubicBezTo>
                      <a:pt x="0" y="85"/>
                      <a:pt x="0" y="85"/>
                      <a:pt x="0" y="85"/>
                    </a:cubicBezTo>
                    <a:cubicBezTo>
                      <a:pt x="0" y="85"/>
                      <a:pt x="0" y="85"/>
                      <a:pt x="0" y="85"/>
                    </a:cubicBezTo>
                    <a:cubicBezTo>
                      <a:pt x="0" y="85"/>
                      <a:pt x="0" y="85"/>
                      <a:pt x="0" y="85"/>
                    </a:cubicBezTo>
                    <a:cubicBezTo>
                      <a:pt x="0" y="85"/>
                      <a:pt x="0" y="85"/>
                      <a:pt x="0" y="85"/>
                    </a:cubicBezTo>
                    <a:cubicBezTo>
                      <a:pt x="0" y="85"/>
                      <a:pt x="0" y="86"/>
                      <a:pt x="0" y="86"/>
                    </a:cubicBezTo>
                    <a:cubicBezTo>
                      <a:pt x="0" y="86"/>
                      <a:pt x="0" y="86"/>
                      <a:pt x="0" y="86"/>
                    </a:cubicBezTo>
                    <a:cubicBezTo>
                      <a:pt x="0" y="86"/>
                      <a:pt x="0" y="86"/>
                      <a:pt x="0" y="86"/>
                    </a:cubicBezTo>
                    <a:cubicBezTo>
                      <a:pt x="0" y="86"/>
                      <a:pt x="0" y="86"/>
                      <a:pt x="0" y="86"/>
                    </a:cubicBezTo>
                    <a:cubicBezTo>
                      <a:pt x="0" y="86"/>
                      <a:pt x="0" y="86"/>
                      <a:pt x="0" y="86"/>
                    </a:cubicBezTo>
                    <a:cubicBezTo>
                      <a:pt x="0" y="86"/>
                      <a:pt x="0" y="86"/>
                      <a:pt x="0" y="86"/>
                    </a:cubicBezTo>
                    <a:cubicBezTo>
                      <a:pt x="0" y="86"/>
                      <a:pt x="0" y="86"/>
                      <a:pt x="0" y="86"/>
                    </a:cubicBezTo>
                    <a:cubicBezTo>
                      <a:pt x="0" y="86"/>
                      <a:pt x="0" y="86"/>
                      <a:pt x="0" y="86"/>
                    </a:cubicBezTo>
                    <a:cubicBezTo>
                      <a:pt x="0" y="86"/>
                      <a:pt x="0" y="86"/>
                      <a:pt x="0" y="86"/>
                    </a:cubicBezTo>
                    <a:cubicBezTo>
                      <a:pt x="0" y="86"/>
                      <a:pt x="0" y="86"/>
                      <a:pt x="0" y="86"/>
                    </a:cubicBezTo>
                    <a:cubicBezTo>
                      <a:pt x="0" y="86"/>
                      <a:pt x="0" y="86"/>
                      <a:pt x="0" y="86"/>
                    </a:cubicBezTo>
                    <a:cubicBezTo>
                      <a:pt x="0" y="86"/>
                      <a:pt x="0" y="86"/>
                      <a:pt x="0" y="86"/>
                    </a:cubicBezTo>
                    <a:cubicBezTo>
                      <a:pt x="0" y="86"/>
                      <a:pt x="0" y="86"/>
                      <a:pt x="0" y="86"/>
                    </a:cubicBezTo>
                    <a:cubicBezTo>
                      <a:pt x="0" y="86"/>
                      <a:pt x="0" y="86"/>
                      <a:pt x="0" y="87"/>
                    </a:cubicBezTo>
                    <a:cubicBezTo>
                      <a:pt x="0" y="87"/>
                      <a:pt x="0" y="87"/>
                      <a:pt x="0" y="87"/>
                    </a:cubicBezTo>
                    <a:cubicBezTo>
                      <a:pt x="0" y="87"/>
                      <a:pt x="0" y="87"/>
                      <a:pt x="0" y="87"/>
                    </a:cubicBezTo>
                    <a:cubicBezTo>
                      <a:pt x="0" y="87"/>
                      <a:pt x="0" y="87"/>
                      <a:pt x="0" y="87"/>
                    </a:cubicBezTo>
                    <a:cubicBezTo>
                      <a:pt x="0" y="87"/>
                      <a:pt x="0" y="87"/>
                      <a:pt x="0" y="87"/>
                    </a:cubicBezTo>
                    <a:cubicBezTo>
                      <a:pt x="0" y="87"/>
                      <a:pt x="0" y="87"/>
                      <a:pt x="0" y="87"/>
                    </a:cubicBezTo>
                    <a:cubicBezTo>
                      <a:pt x="0" y="87"/>
                      <a:pt x="0" y="87"/>
                      <a:pt x="0" y="87"/>
                    </a:cubicBezTo>
                    <a:cubicBezTo>
                      <a:pt x="0" y="87"/>
                      <a:pt x="0" y="87"/>
                      <a:pt x="0" y="87"/>
                    </a:cubicBezTo>
                    <a:cubicBezTo>
                      <a:pt x="0" y="87"/>
                      <a:pt x="0" y="87"/>
                      <a:pt x="0" y="87"/>
                    </a:cubicBezTo>
                    <a:cubicBezTo>
                      <a:pt x="0" y="87"/>
                      <a:pt x="0" y="87"/>
                      <a:pt x="0" y="87"/>
                    </a:cubicBezTo>
                    <a:cubicBezTo>
                      <a:pt x="0" y="87"/>
                      <a:pt x="0" y="87"/>
                      <a:pt x="0" y="87"/>
                    </a:cubicBezTo>
                    <a:cubicBezTo>
                      <a:pt x="0" y="87"/>
                      <a:pt x="0" y="87"/>
                      <a:pt x="0" y="87"/>
                    </a:cubicBezTo>
                    <a:cubicBezTo>
                      <a:pt x="0" y="87"/>
                      <a:pt x="0" y="87"/>
                      <a:pt x="0" y="87"/>
                    </a:cubicBezTo>
                    <a:cubicBezTo>
                      <a:pt x="0" y="87"/>
                      <a:pt x="0" y="87"/>
                      <a:pt x="0" y="87"/>
                    </a:cubicBezTo>
                    <a:cubicBezTo>
                      <a:pt x="0" y="88"/>
                      <a:pt x="0" y="88"/>
                      <a:pt x="0" y="88"/>
                    </a:cubicBezTo>
                    <a:cubicBezTo>
                      <a:pt x="0" y="88"/>
                      <a:pt x="0" y="88"/>
                      <a:pt x="0" y="88"/>
                    </a:cubicBezTo>
                    <a:cubicBezTo>
                      <a:pt x="0" y="88"/>
                      <a:pt x="0" y="88"/>
                      <a:pt x="0" y="88"/>
                    </a:cubicBezTo>
                    <a:cubicBezTo>
                      <a:pt x="0" y="88"/>
                      <a:pt x="0" y="88"/>
                      <a:pt x="0" y="88"/>
                    </a:cubicBezTo>
                    <a:cubicBezTo>
                      <a:pt x="0" y="88"/>
                      <a:pt x="0" y="88"/>
                      <a:pt x="0" y="88"/>
                    </a:cubicBezTo>
                    <a:cubicBezTo>
                      <a:pt x="0" y="88"/>
                      <a:pt x="0" y="88"/>
                      <a:pt x="0" y="88"/>
                    </a:cubicBezTo>
                    <a:cubicBezTo>
                      <a:pt x="0" y="88"/>
                      <a:pt x="0" y="88"/>
                      <a:pt x="0" y="88"/>
                    </a:cubicBezTo>
                    <a:cubicBezTo>
                      <a:pt x="0" y="88"/>
                      <a:pt x="0" y="88"/>
                      <a:pt x="0" y="88"/>
                    </a:cubicBezTo>
                    <a:cubicBezTo>
                      <a:pt x="0" y="88"/>
                      <a:pt x="0" y="88"/>
                      <a:pt x="0" y="88"/>
                    </a:cubicBezTo>
                    <a:cubicBezTo>
                      <a:pt x="0" y="88"/>
                      <a:pt x="0" y="88"/>
                      <a:pt x="0" y="88"/>
                    </a:cubicBezTo>
                    <a:cubicBezTo>
                      <a:pt x="0" y="88"/>
                      <a:pt x="0" y="88"/>
                      <a:pt x="0" y="88"/>
                    </a:cubicBezTo>
                    <a:cubicBezTo>
                      <a:pt x="0" y="88"/>
                      <a:pt x="0" y="88"/>
                      <a:pt x="0" y="88"/>
                    </a:cubicBezTo>
                    <a:cubicBezTo>
                      <a:pt x="0" y="88"/>
                      <a:pt x="0" y="88"/>
                      <a:pt x="0" y="88"/>
                    </a:cubicBezTo>
                    <a:cubicBezTo>
                      <a:pt x="0" y="88"/>
                      <a:pt x="0" y="89"/>
                      <a:pt x="0" y="89"/>
                    </a:cubicBezTo>
                    <a:cubicBezTo>
                      <a:pt x="0" y="89"/>
                      <a:pt x="0" y="89"/>
                      <a:pt x="0" y="89"/>
                    </a:cubicBezTo>
                    <a:cubicBezTo>
                      <a:pt x="0" y="89"/>
                      <a:pt x="0" y="89"/>
                      <a:pt x="0" y="89"/>
                    </a:cubicBezTo>
                    <a:cubicBezTo>
                      <a:pt x="0" y="89"/>
                      <a:pt x="0" y="89"/>
                      <a:pt x="0" y="89"/>
                    </a:cubicBezTo>
                    <a:cubicBezTo>
                      <a:pt x="0" y="89"/>
                      <a:pt x="0" y="89"/>
                      <a:pt x="0" y="89"/>
                    </a:cubicBezTo>
                    <a:cubicBezTo>
                      <a:pt x="0" y="89"/>
                      <a:pt x="0" y="89"/>
                      <a:pt x="0" y="89"/>
                    </a:cubicBezTo>
                    <a:cubicBezTo>
                      <a:pt x="0" y="89"/>
                      <a:pt x="0" y="89"/>
                      <a:pt x="0" y="89"/>
                    </a:cubicBezTo>
                    <a:cubicBezTo>
                      <a:pt x="0" y="89"/>
                      <a:pt x="0" y="89"/>
                      <a:pt x="0" y="89"/>
                    </a:cubicBezTo>
                    <a:cubicBezTo>
                      <a:pt x="0" y="89"/>
                      <a:pt x="0" y="89"/>
                      <a:pt x="0" y="89"/>
                    </a:cubicBezTo>
                    <a:cubicBezTo>
                      <a:pt x="0" y="89"/>
                      <a:pt x="0" y="89"/>
                      <a:pt x="0" y="89"/>
                    </a:cubicBezTo>
                    <a:cubicBezTo>
                      <a:pt x="0" y="89"/>
                      <a:pt x="0" y="89"/>
                      <a:pt x="0" y="89"/>
                    </a:cubicBezTo>
                    <a:cubicBezTo>
                      <a:pt x="0" y="89"/>
                      <a:pt x="0" y="89"/>
                      <a:pt x="0" y="89"/>
                    </a:cubicBezTo>
                    <a:cubicBezTo>
                      <a:pt x="0" y="89"/>
                      <a:pt x="0" y="89"/>
                      <a:pt x="0" y="89"/>
                    </a:cubicBezTo>
                    <a:cubicBezTo>
                      <a:pt x="0" y="89"/>
                      <a:pt x="0" y="89"/>
                      <a:pt x="0" y="90"/>
                    </a:cubicBezTo>
                    <a:cubicBezTo>
                      <a:pt x="0" y="90"/>
                      <a:pt x="0" y="90"/>
                      <a:pt x="0" y="90"/>
                    </a:cubicBezTo>
                    <a:cubicBezTo>
                      <a:pt x="0" y="90"/>
                      <a:pt x="0" y="90"/>
                      <a:pt x="0" y="90"/>
                    </a:cubicBezTo>
                    <a:cubicBezTo>
                      <a:pt x="0" y="90"/>
                      <a:pt x="0" y="90"/>
                      <a:pt x="0" y="90"/>
                    </a:cubicBezTo>
                    <a:cubicBezTo>
                      <a:pt x="0" y="90"/>
                      <a:pt x="0" y="90"/>
                      <a:pt x="0" y="90"/>
                    </a:cubicBezTo>
                    <a:cubicBezTo>
                      <a:pt x="0" y="90"/>
                      <a:pt x="0" y="90"/>
                      <a:pt x="0" y="90"/>
                    </a:cubicBezTo>
                    <a:cubicBezTo>
                      <a:pt x="0" y="90"/>
                      <a:pt x="0" y="90"/>
                      <a:pt x="0" y="90"/>
                    </a:cubicBezTo>
                    <a:cubicBezTo>
                      <a:pt x="0" y="90"/>
                      <a:pt x="0" y="90"/>
                      <a:pt x="0" y="90"/>
                    </a:cubicBezTo>
                    <a:cubicBezTo>
                      <a:pt x="0" y="90"/>
                      <a:pt x="0" y="90"/>
                      <a:pt x="0" y="90"/>
                    </a:cubicBezTo>
                    <a:cubicBezTo>
                      <a:pt x="0" y="90"/>
                      <a:pt x="0" y="90"/>
                      <a:pt x="0" y="90"/>
                    </a:cubicBezTo>
                    <a:cubicBezTo>
                      <a:pt x="0" y="90"/>
                      <a:pt x="0" y="90"/>
                      <a:pt x="0" y="90"/>
                    </a:cubicBezTo>
                    <a:cubicBezTo>
                      <a:pt x="0" y="90"/>
                      <a:pt x="0" y="90"/>
                      <a:pt x="0" y="90"/>
                    </a:cubicBezTo>
                    <a:cubicBezTo>
                      <a:pt x="0" y="90"/>
                      <a:pt x="0" y="90"/>
                      <a:pt x="0" y="90"/>
                    </a:cubicBezTo>
                    <a:cubicBezTo>
                      <a:pt x="0" y="90"/>
                      <a:pt x="0" y="90"/>
                      <a:pt x="0" y="90"/>
                    </a:cubicBezTo>
                    <a:cubicBezTo>
                      <a:pt x="0" y="91"/>
                      <a:pt x="0" y="91"/>
                      <a:pt x="0" y="91"/>
                    </a:cubicBezTo>
                    <a:cubicBezTo>
                      <a:pt x="0" y="91"/>
                      <a:pt x="0" y="91"/>
                      <a:pt x="0" y="91"/>
                    </a:cubicBezTo>
                    <a:cubicBezTo>
                      <a:pt x="0" y="91"/>
                      <a:pt x="0" y="91"/>
                      <a:pt x="0" y="91"/>
                    </a:cubicBezTo>
                    <a:cubicBezTo>
                      <a:pt x="0" y="91"/>
                      <a:pt x="0" y="91"/>
                      <a:pt x="0" y="91"/>
                    </a:cubicBezTo>
                    <a:cubicBezTo>
                      <a:pt x="0" y="91"/>
                      <a:pt x="0" y="91"/>
                      <a:pt x="0" y="91"/>
                    </a:cubicBezTo>
                    <a:cubicBezTo>
                      <a:pt x="0" y="91"/>
                      <a:pt x="0" y="91"/>
                      <a:pt x="0" y="91"/>
                    </a:cubicBezTo>
                    <a:cubicBezTo>
                      <a:pt x="0" y="91"/>
                      <a:pt x="0" y="91"/>
                      <a:pt x="0" y="91"/>
                    </a:cubicBezTo>
                    <a:cubicBezTo>
                      <a:pt x="0" y="91"/>
                      <a:pt x="0" y="91"/>
                      <a:pt x="0" y="91"/>
                    </a:cubicBezTo>
                    <a:cubicBezTo>
                      <a:pt x="0" y="91"/>
                      <a:pt x="0" y="91"/>
                      <a:pt x="0" y="91"/>
                    </a:cubicBezTo>
                    <a:cubicBezTo>
                      <a:pt x="0" y="91"/>
                      <a:pt x="0" y="91"/>
                      <a:pt x="0" y="91"/>
                    </a:cubicBezTo>
                    <a:cubicBezTo>
                      <a:pt x="0" y="91"/>
                      <a:pt x="0" y="91"/>
                      <a:pt x="0" y="91"/>
                    </a:cubicBezTo>
                    <a:cubicBezTo>
                      <a:pt x="0" y="91"/>
                      <a:pt x="0" y="91"/>
                      <a:pt x="0" y="91"/>
                    </a:cubicBezTo>
                    <a:cubicBezTo>
                      <a:pt x="0" y="91"/>
                      <a:pt x="0" y="91"/>
                      <a:pt x="0" y="91"/>
                    </a:cubicBezTo>
                    <a:cubicBezTo>
                      <a:pt x="0" y="91"/>
                      <a:pt x="0" y="92"/>
                      <a:pt x="0" y="92"/>
                    </a:cubicBezTo>
                    <a:cubicBezTo>
                      <a:pt x="0" y="92"/>
                      <a:pt x="0" y="92"/>
                      <a:pt x="0" y="92"/>
                    </a:cubicBezTo>
                    <a:cubicBezTo>
                      <a:pt x="0" y="92"/>
                      <a:pt x="0" y="92"/>
                      <a:pt x="0" y="92"/>
                    </a:cubicBezTo>
                    <a:cubicBezTo>
                      <a:pt x="0" y="92"/>
                      <a:pt x="0" y="92"/>
                      <a:pt x="0" y="92"/>
                    </a:cubicBezTo>
                    <a:cubicBezTo>
                      <a:pt x="0" y="92"/>
                      <a:pt x="0" y="92"/>
                      <a:pt x="0" y="92"/>
                    </a:cubicBezTo>
                    <a:cubicBezTo>
                      <a:pt x="0" y="92"/>
                      <a:pt x="0" y="92"/>
                      <a:pt x="0" y="92"/>
                    </a:cubicBezTo>
                    <a:cubicBezTo>
                      <a:pt x="0" y="92"/>
                      <a:pt x="0" y="92"/>
                      <a:pt x="0" y="92"/>
                    </a:cubicBezTo>
                    <a:cubicBezTo>
                      <a:pt x="0" y="92"/>
                      <a:pt x="0" y="92"/>
                      <a:pt x="0" y="92"/>
                    </a:cubicBezTo>
                    <a:cubicBezTo>
                      <a:pt x="0" y="92"/>
                      <a:pt x="0" y="92"/>
                      <a:pt x="0" y="92"/>
                    </a:cubicBezTo>
                    <a:cubicBezTo>
                      <a:pt x="0" y="92"/>
                      <a:pt x="0" y="92"/>
                      <a:pt x="0" y="92"/>
                    </a:cubicBezTo>
                    <a:cubicBezTo>
                      <a:pt x="0" y="92"/>
                      <a:pt x="0" y="92"/>
                      <a:pt x="0" y="92"/>
                    </a:cubicBezTo>
                    <a:cubicBezTo>
                      <a:pt x="0" y="92"/>
                      <a:pt x="0" y="92"/>
                      <a:pt x="0" y="92"/>
                    </a:cubicBezTo>
                    <a:cubicBezTo>
                      <a:pt x="0" y="92"/>
                      <a:pt x="0" y="92"/>
                      <a:pt x="0" y="92"/>
                    </a:cubicBezTo>
                    <a:cubicBezTo>
                      <a:pt x="0" y="92"/>
                      <a:pt x="0" y="92"/>
                      <a:pt x="0" y="93"/>
                    </a:cubicBezTo>
                    <a:cubicBezTo>
                      <a:pt x="0" y="93"/>
                      <a:pt x="0" y="93"/>
                      <a:pt x="0" y="93"/>
                    </a:cubicBezTo>
                    <a:cubicBezTo>
                      <a:pt x="0" y="93"/>
                      <a:pt x="0" y="93"/>
                      <a:pt x="0" y="93"/>
                    </a:cubicBezTo>
                    <a:cubicBezTo>
                      <a:pt x="0" y="93"/>
                      <a:pt x="0" y="93"/>
                      <a:pt x="0" y="93"/>
                    </a:cubicBezTo>
                    <a:cubicBezTo>
                      <a:pt x="0" y="93"/>
                      <a:pt x="0" y="93"/>
                      <a:pt x="0" y="93"/>
                    </a:cubicBezTo>
                    <a:cubicBezTo>
                      <a:pt x="0" y="93"/>
                      <a:pt x="0" y="93"/>
                      <a:pt x="0" y="93"/>
                    </a:cubicBezTo>
                    <a:cubicBezTo>
                      <a:pt x="0" y="93"/>
                      <a:pt x="0" y="93"/>
                      <a:pt x="0" y="93"/>
                    </a:cubicBezTo>
                    <a:cubicBezTo>
                      <a:pt x="0" y="93"/>
                      <a:pt x="0" y="93"/>
                      <a:pt x="0" y="93"/>
                    </a:cubicBezTo>
                    <a:cubicBezTo>
                      <a:pt x="0" y="93"/>
                      <a:pt x="0" y="93"/>
                      <a:pt x="0" y="93"/>
                    </a:cubicBezTo>
                    <a:cubicBezTo>
                      <a:pt x="0" y="93"/>
                      <a:pt x="0" y="93"/>
                      <a:pt x="0" y="93"/>
                    </a:cubicBezTo>
                    <a:cubicBezTo>
                      <a:pt x="0" y="93"/>
                      <a:pt x="0" y="93"/>
                      <a:pt x="0" y="93"/>
                    </a:cubicBezTo>
                    <a:cubicBezTo>
                      <a:pt x="0" y="93"/>
                      <a:pt x="0" y="93"/>
                      <a:pt x="0" y="93"/>
                    </a:cubicBezTo>
                    <a:cubicBezTo>
                      <a:pt x="0" y="93"/>
                      <a:pt x="0" y="93"/>
                      <a:pt x="0" y="93"/>
                    </a:cubicBezTo>
                    <a:cubicBezTo>
                      <a:pt x="0" y="93"/>
                      <a:pt x="0" y="93"/>
                      <a:pt x="0" y="93"/>
                    </a:cubicBezTo>
                    <a:cubicBezTo>
                      <a:pt x="0" y="94"/>
                      <a:pt x="0" y="94"/>
                      <a:pt x="0" y="94"/>
                    </a:cubicBezTo>
                    <a:cubicBezTo>
                      <a:pt x="0" y="94"/>
                      <a:pt x="0" y="94"/>
                      <a:pt x="0" y="94"/>
                    </a:cubicBezTo>
                    <a:cubicBezTo>
                      <a:pt x="0" y="94"/>
                      <a:pt x="0" y="94"/>
                      <a:pt x="0" y="94"/>
                    </a:cubicBezTo>
                    <a:cubicBezTo>
                      <a:pt x="0" y="94"/>
                      <a:pt x="0" y="94"/>
                      <a:pt x="0" y="94"/>
                    </a:cubicBezTo>
                    <a:cubicBezTo>
                      <a:pt x="0" y="94"/>
                      <a:pt x="0" y="94"/>
                      <a:pt x="0" y="94"/>
                    </a:cubicBezTo>
                    <a:cubicBezTo>
                      <a:pt x="0" y="94"/>
                      <a:pt x="0" y="94"/>
                      <a:pt x="0" y="94"/>
                    </a:cubicBezTo>
                    <a:cubicBezTo>
                      <a:pt x="0" y="94"/>
                      <a:pt x="0" y="94"/>
                      <a:pt x="0" y="94"/>
                    </a:cubicBezTo>
                    <a:cubicBezTo>
                      <a:pt x="0" y="94"/>
                      <a:pt x="0" y="94"/>
                      <a:pt x="0" y="94"/>
                    </a:cubicBezTo>
                    <a:cubicBezTo>
                      <a:pt x="0" y="94"/>
                      <a:pt x="0" y="94"/>
                      <a:pt x="0" y="94"/>
                    </a:cubicBezTo>
                    <a:cubicBezTo>
                      <a:pt x="0" y="94"/>
                      <a:pt x="0" y="94"/>
                      <a:pt x="0" y="94"/>
                    </a:cubicBezTo>
                    <a:cubicBezTo>
                      <a:pt x="0" y="94"/>
                      <a:pt x="0" y="94"/>
                      <a:pt x="0" y="94"/>
                    </a:cubicBezTo>
                    <a:cubicBezTo>
                      <a:pt x="0" y="94"/>
                      <a:pt x="0" y="94"/>
                      <a:pt x="0" y="94"/>
                    </a:cubicBezTo>
                    <a:cubicBezTo>
                      <a:pt x="0" y="94"/>
                      <a:pt x="0" y="94"/>
                      <a:pt x="0" y="94"/>
                    </a:cubicBezTo>
                    <a:cubicBezTo>
                      <a:pt x="0" y="94"/>
                      <a:pt x="0" y="95"/>
                      <a:pt x="0" y="95"/>
                    </a:cubicBezTo>
                    <a:cubicBezTo>
                      <a:pt x="0" y="95"/>
                      <a:pt x="0" y="95"/>
                      <a:pt x="0" y="95"/>
                    </a:cubicBezTo>
                    <a:cubicBezTo>
                      <a:pt x="0" y="95"/>
                      <a:pt x="0" y="95"/>
                      <a:pt x="0" y="95"/>
                    </a:cubicBezTo>
                    <a:cubicBezTo>
                      <a:pt x="0" y="95"/>
                      <a:pt x="0" y="95"/>
                      <a:pt x="0" y="95"/>
                    </a:cubicBezTo>
                    <a:cubicBezTo>
                      <a:pt x="0" y="95"/>
                      <a:pt x="0" y="95"/>
                      <a:pt x="0" y="95"/>
                    </a:cubicBezTo>
                    <a:cubicBezTo>
                      <a:pt x="0" y="95"/>
                      <a:pt x="0" y="95"/>
                      <a:pt x="0" y="95"/>
                    </a:cubicBezTo>
                    <a:cubicBezTo>
                      <a:pt x="0" y="95"/>
                      <a:pt x="0" y="95"/>
                      <a:pt x="0" y="95"/>
                    </a:cubicBezTo>
                    <a:cubicBezTo>
                      <a:pt x="0" y="95"/>
                      <a:pt x="0" y="95"/>
                      <a:pt x="0" y="95"/>
                    </a:cubicBezTo>
                    <a:cubicBezTo>
                      <a:pt x="0" y="95"/>
                      <a:pt x="0" y="95"/>
                      <a:pt x="0" y="95"/>
                    </a:cubicBezTo>
                    <a:cubicBezTo>
                      <a:pt x="0" y="95"/>
                      <a:pt x="0" y="95"/>
                      <a:pt x="0" y="95"/>
                    </a:cubicBezTo>
                    <a:cubicBezTo>
                      <a:pt x="0" y="95"/>
                      <a:pt x="0" y="95"/>
                      <a:pt x="0" y="95"/>
                    </a:cubicBezTo>
                    <a:cubicBezTo>
                      <a:pt x="0" y="95"/>
                      <a:pt x="0" y="95"/>
                      <a:pt x="0" y="95"/>
                    </a:cubicBezTo>
                    <a:cubicBezTo>
                      <a:pt x="0" y="95"/>
                      <a:pt x="0" y="95"/>
                      <a:pt x="0" y="95"/>
                    </a:cubicBezTo>
                    <a:cubicBezTo>
                      <a:pt x="0" y="95"/>
                      <a:pt x="0" y="95"/>
                      <a:pt x="0" y="96"/>
                    </a:cubicBezTo>
                    <a:cubicBezTo>
                      <a:pt x="0" y="96"/>
                      <a:pt x="0" y="96"/>
                      <a:pt x="0" y="96"/>
                    </a:cubicBezTo>
                    <a:cubicBezTo>
                      <a:pt x="0" y="96"/>
                      <a:pt x="0" y="96"/>
                      <a:pt x="0" y="96"/>
                    </a:cubicBezTo>
                    <a:cubicBezTo>
                      <a:pt x="0" y="96"/>
                      <a:pt x="0" y="96"/>
                      <a:pt x="0" y="96"/>
                    </a:cubicBezTo>
                    <a:cubicBezTo>
                      <a:pt x="0" y="96"/>
                      <a:pt x="0" y="96"/>
                      <a:pt x="0" y="96"/>
                    </a:cubicBezTo>
                    <a:cubicBezTo>
                      <a:pt x="0" y="96"/>
                      <a:pt x="0" y="96"/>
                      <a:pt x="0" y="96"/>
                    </a:cubicBezTo>
                    <a:cubicBezTo>
                      <a:pt x="0" y="96"/>
                      <a:pt x="0" y="96"/>
                      <a:pt x="0" y="96"/>
                    </a:cubicBezTo>
                    <a:cubicBezTo>
                      <a:pt x="0" y="96"/>
                      <a:pt x="0" y="96"/>
                      <a:pt x="0" y="96"/>
                    </a:cubicBezTo>
                    <a:cubicBezTo>
                      <a:pt x="0" y="96"/>
                      <a:pt x="0" y="96"/>
                      <a:pt x="0" y="96"/>
                    </a:cubicBezTo>
                    <a:cubicBezTo>
                      <a:pt x="0" y="96"/>
                      <a:pt x="0" y="96"/>
                      <a:pt x="0" y="96"/>
                    </a:cubicBezTo>
                    <a:cubicBezTo>
                      <a:pt x="0" y="96"/>
                      <a:pt x="0" y="96"/>
                      <a:pt x="0" y="96"/>
                    </a:cubicBezTo>
                    <a:cubicBezTo>
                      <a:pt x="0" y="96"/>
                      <a:pt x="0" y="96"/>
                      <a:pt x="0" y="96"/>
                    </a:cubicBezTo>
                    <a:cubicBezTo>
                      <a:pt x="0" y="96"/>
                      <a:pt x="0" y="96"/>
                      <a:pt x="0" y="96"/>
                    </a:cubicBezTo>
                    <a:cubicBezTo>
                      <a:pt x="0" y="96"/>
                      <a:pt x="0" y="96"/>
                      <a:pt x="0" y="96"/>
                    </a:cubicBezTo>
                    <a:cubicBezTo>
                      <a:pt x="0" y="97"/>
                      <a:pt x="0" y="97"/>
                      <a:pt x="0" y="97"/>
                    </a:cubicBezTo>
                    <a:cubicBezTo>
                      <a:pt x="0" y="97"/>
                      <a:pt x="0" y="97"/>
                      <a:pt x="0" y="97"/>
                    </a:cubicBezTo>
                    <a:cubicBezTo>
                      <a:pt x="0" y="97"/>
                      <a:pt x="0" y="97"/>
                      <a:pt x="0" y="97"/>
                    </a:cubicBezTo>
                    <a:cubicBezTo>
                      <a:pt x="0" y="97"/>
                      <a:pt x="0" y="97"/>
                      <a:pt x="0" y="97"/>
                    </a:cubicBezTo>
                    <a:cubicBezTo>
                      <a:pt x="0" y="97"/>
                      <a:pt x="0" y="97"/>
                      <a:pt x="0" y="97"/>
                    </a:cubicBezTo>
                    <a:cubicBezTo>
                      <a:pt x="0" y="97"/>
                      <a:pt x="0" y="97"/>
                      <a:pt x="0" y="97"/>
                    </a:cubicBezTo>
                    <a:cubicBezTo>
                      <a:pt x="0" y="97"/>
                      <a:pt x="0" y="97"/>
                      <a:pt x="0" y="97"/>
                    </a:cubicBezTo>
                    <a:cubicBezTo>
                      <a:pt x="0" y="97"/>
                      <a:pt x="0" y="97"/>
                      <a:pt x="0" y="97"/>
                    </a:cubicBezTo>
                    <a:cubicBezTo>
                      <a:pt x="0" y="97"/>
                      <a:pt x="0" y="97"/>
                      <a:pt x="0" y="97"/>
                    </a:cubicBezTo>
                    <a:cubicBezTo>
                      <a:pt x="0" y="97"/>
                      <a:pt x="0" y="97"/>
                      <a:pt x="0" y="97"/>
                    </a:cubicBezTo>
                    <a:cubicBezTo>
                      <a:pt x="0" y="97"/>
                      <a:pt x="0" y="97"/>
                      <a:pt x="0" y="97"/>
                    </a:cubicBezTo>
                    <a:cubicBezTo>
                      <a:pt x="0" y="97"/>
                      <a:pt x="0" y="97"/>
                      <a:pt x="0" y="97"/>
                    </a:cubicBezTo>
                    <a:cubicBezTo>
                      <a:pt x="0" y="97"/>
                      <a:pt x="0" y="97"/>
                      <a:pt x="0" y="97"/>
                    </a:cubicBezTo>
                    <a:cubicBezTo>
                      <a:pt x="0" y="97"/>
                      <a:pt x="0" y="98"/>
                      <a:pt x="0" y="98"/>
                    </a:cubicBezTo>
                    <a:cubicBezTo>
                      <a:pt x="0" y="98"/>
                      <a:pt x="0" y="98"/>
                      <a:pt x="0" y="98"/>
                    </a:cubicBezTo>
                    <a:cubicBezTo>
                      <a:pt x="0" y="98"/>
                      <a:pt x="0" y="98"/>
                      <a:pt x="0" y="98"/>
                    </a:cubicBezTo>
                    <a:cubicBezTo>
                      <a:pt x="0" y="98"/>
                      <a:pt x="0" y="98"/>
                      <a:pt x="0" y="98"/>
                    </a:cubicBezTo>
                    <a:cubicBezTo>
                      <a:pt x="0" y="98"/>
                      <a:pt x="0" y="98"/>
                      <a:pt x="0" y="98"/>
                    </a:cubicBezTo>
                    <a:cubicBezTo>
                      <a:pt x="0" y="98"/>
                      <a:pt x="0" y="98"/>
                      <a:pt x="0" y="98"/>
                    </a:cubicBezTo>
                    <a:cubicBezTo>
                      <a:pt x="0" y="98"/>
                      <a:pt x="0" y="98"/>
                      <a:pt x="0" y="98"/>
                    </a:cubicBezTo>
                    <a:cubicBezTo>
                      <a:pt x="0" y="98"/>
                      <a:pt x="0" y="98"/>
                      <a:pt x="0" y="98"/>
                    </a:cubicBezTo>
                    <a:cubicBezTo>
                      <a:pt x="0" y="100"/>
                      <a:pt x="1" y="102"/>
                      <a:pt x="4" y="103"/>
                    </a:cubicBezTo>
                    <a:cubicBezTo>
                      <a:pt x="128" y="175"/>
                      <a:pt x="128" y="175"/>
                      <a:pt x="128" y="175"/>
                    </a:cubicBezTo>
                    <a:cubicBezTo>
                      <a:pt x="133" y="178"/>
                      <a:pt x="140" y="178"/>
                      <a:pt x="145" y="175"/>
                    </a:cubicBezTo>
                    <a:cubicBezTo>
                      <a:pt x="270" y="103"/>
                      <a:pt x="270" y="103"/>
                      <a:pt x="270" y="103"/>
                    </a:cubicBezTo>
                    <a:cubicBezTo>
                      <a:pt x="272" y="102"/>
                      <a:pt x="273" y="100"/>
                      <a:pt x="273" y="98"/>
                    </a:cubicBezTo>
                    <a:cubicBezTo>
                      <a:pt x="273" y="98"/>
                      <a:pt x="273" y="98"/>
                      <a:pt x="273" y="98"/>
                    </a:cubicBezTo>
                    <a:cubicBezTo>
                      <a:pt x="273" y="98"/>
                      <a:pt x="273" y="98"/>
                      <a:pt x="273" y="98"/>
                    </a:cubicBezTo>
                    <a:cubicBezTo>
                      <a:pt x="273" y="98"/>
                      <a:pt x="273" y="98"/>
                      <a:pt x="273" y="98"/>
                    </a:cubicBezTo>
                    <a:cubicBezTo>
                      <a:pt x="273" y="98"/>
                      <a:pt x="273" y="98"/>
                      <a:pt x="273" y="98"/>
                    </a:cubicBezTo>
                    <a:cubicBezTo>
                      <a:pt x="273" y="98"/>
                      <a:pt x="273" y="98"/>
                      <a:pt x="273" y="98"/>
                    </a:cubicBezTo>
                    <a:cubicBezTo>
                      <a:pt x="273" y="98"/>
                      <a:pt x="273" y="98"/>
                      <a:pt x="273" y="98"/>
                    </a:cubicBezTo>
                    <a:cubicBezTo>
                      <a:pt x="273" y="98"/>
                      <a:pt x="273" y="98"/>
                      <a:pt x="273" y="98"/>
                    </a:cubicBezTo>
                    <a:cubicBezTo>
                      <a:pt x="273" y="98"/>
                      <a:pt x="273" y="97"/>
                      <a:pt x="273" y="97"/>
                    </a:cubicBezTo>
                    <a:cubicBezTo>
                      <a:pt x="273" y="97"/>
                      <a:pt x="273" y="97"/>
                      <a:pt x="273" y="97"/>
                    </a:cubicBezTo>
                    <a:cubicBezTo>
                      <a:pt x="273" y="97"/>
                      <a:pt x="273" y="97"/>
                      <a:pt x="273" y="97"/>
                    </a:cubicBezTo>
                    <a:cubicBezTo>
                      <a:pt x="273" y="97"/>
                      <a:pt x="273" y="97"/>
                      <a:pt x="273" y="97"/>
                    </a:cubicBezTo>
                    <a:cubicBezTo>
                      <a:pt x="273" y="97"/>
                      <a:pt x="273" y="97"/>
                      <a:pt x="273" y="97"/>
                    </a:cubicBezTo>
                    <a:cubicBezTo>
                      <a:pt x="273" y="97"/>
                      <a:pt x="273" y="97"/>
                      <a:pt x="273" y="97"/>
                    </a:cubicBezTo>
                    <a:cubicBezTo>
                      <a:pt x="273" y="97"/>
                      <a:pt x="273" y="97"/>
                      <a:pt x="273" y="97"/>
                    </a:cubicBezTo>
                    <a:cubicBezTo>
                      <a:pt x="273" y="97"/>
                      <a:pt x="273" y="97"/>
                      <a:pt x="273" y="97"/>
                    </a:cubicBezTo>
                    <a:cubicBezTo>
                      <a:pt x="273" y="97"/>
                      <a:pt x="273" y="97"/>
                      <a:pt x="273" y="97"/>
                    </a:cubicBezTo>
                    <a:cubicBezTo>
                      <a:pt x="273" y="97"/>
                      <a:pt x="273" y="97"/>
                      <a:pt x="273" y="97"/>
                    </a:cubicBezTo>
                    <a:cubicBezTo>
                      <a:pt x="273" y="97"/>
                      <a:pt x="273" y="97"/>
                      <a:pt x="273" y="97"/>
                    </a:cubicBezTo>
                    <a:cubicBezTo>
                      <a:pt x="273" y="97"/>
                      <a:pt x="273" y="97"/>
                      <a:pt x="273" y="97"/>
                    </a:cubicBezTo>
                    <a:cubicBezTo>
                      <a:pt x="273" y="97"/>
                      <a:pt x="273" y="97"/>
                      <a:pt x="273" y="97"/>
                    </a:cubicBezTo>
                    <a:cubicBezTo>
                      <a:pt x="273" y="97"/>
                      <a:pt x="273" y="97"/>
                      <a:pt x="273" y="96"/>
                    </a:cubicBezTo>
                    <a:cubicBezTo>
                      <a:pt x="273" y="96"/>
                      <a:pt x="273" y="96"/>
                      <a:pt x="273" y="96"/>
                    </a:cubicBezTo>
                    <a:cubicBezTo>
                      <a:pt x="273" y="96"/>
                      <a:pt x="273" y="96"/>
                      <a:pt x="273" y="96"/>
                    </a:cubicBezTo>
                    <a:cubicBezTo>
                      <a:pt x="273" y="96"/>
                      <a:pt x="273" y="96"/>
                      <a:pt x="273" y="96"/>
                    </a:cubicBezTo>
                    <a:cubicBezTo>
                      <a:pt x="273" y="96"/>
                      <a:pt x="273" y="96"/>
                      <a:pt x="273" y="96"/>
                    </a:cubicBezTo>
                    <a:cubicBezTo>
                      <a:pt x="273" y="96"/>
                      <a:pt x="273" y="96"/>
                      <a:pt x="273" y="96"/>
                    </a:cubicBezTo>
                    <a:cubicBezTo>
                      <a:pt x="273" y="96"/>
                      <a:pt x="273" y="96"/>
                      <a:pt x="273" y="96"/>
                    </a:cubicBezTo>
                    <a:cubicBezTo>
                      <a:pt x="273" y="96"/>
                      <a:pt x="273" y="96"/>
                      <a:pt x="273" y="96"/>
                    </a:cubicBezTo>
                    <a:cubicBezTo>
                      <a:pt x="273" y="96"/>
                      <a:pt x="273" y="96"/>
                      <a:pt x="273" y="96"/>
                    </a:cubicBezTo>
                    <a:cubicBezTo>
                      <a:pt x="273" y="96"/>
                      <a:pt x="273" y="96"/>
                      <a:pt x="273" y="96"/>
                    </a:cubicBezTo>
                    <a:cubicBezTo>
                      <a:pt x="273" y="96"/>
                      <a:pt x="273" y="96"/>
                      <a:pt x="273" y="96"/>
                    </a:cubicBezTo>
                    <a:cubicBezTo>
                      <a:pt x="273" y="96"/>
                      <a:pt x="273" y="96"/>
                      <a:pt x="273" y="96"/>
                    </a:cubicBezTo>
                    <a:cubicBezTo>
                      <a:pt x="273" y="96"/>
                      <a:pt x="273" y="96"/>
                      <a:pt x="273" y="96"/>
                    </a:cubicBezTo>
                    <a:cubicBezTo>
                      <a:pt x="273" y="96"/>
                      <a:pt x="273" y="96"/>
                      <a:pt x="273" y="96"/>
                    </a:cubicBezTo>
                    <a:cubicBezTo>
                      <a:pt x="273" y="95"/>
                      <a:pt x="273" y="95"/>
                      <a:pt x="273" y="95"/>
                    </a:cubicBezTo>
                    <a:cubicBezTo>
                      <a:pt x="273" y="95"/>
                      <a:pt x="273" y="95"/>
                      <a:pt x="273" y="95"/>
                    </a:cubicBezTo>
                    <a:cubicBezTo>
                      <a:pt x="273" y="95"/>
                      <a:pt x="273" y="95"/>
                      <a:pt x="273" y="95"/>
                    </a:cubicBezTo>
                    <a:cubicBezTo>
                      <a:pt x="273" y="95"/>
                      <a:pt x="273" y="95"/>
                      <a:pt x="273" y="95"/>
                    </a:cubicBezTo>
                    <a:cubicBezTo>
                      <a:pt x="273" y="95"/>
                      <a:pt x="273" y="95"/>
                      <a:pt x="273" y="95"/>
                    </a:cubicBezTo>
                    <a:cubicBezTo>
                      <a:pt x="273" y="95"/>
                      <a:pt x="273" y="95"/>
                      <a:pt x="273" y="95"/>
                    </a:cubicBezTo>
                    <a:cubicBezTo>
                      <a:pt x="273" y="95"/>
                      <a:pt x="273" y="95"/>
                      <a:pt x="273" y="95"/>
                    </a:cubicBezTo>
                    <a:cubicBezTo>
                      <a:pt x="273" y="95"/>
                      <a:pt x="273" y="95"/>
                      <a:pt x="273" y="95"/>
                    </a:cubicBezTo>
                    <a:cubicBezTo>
                      <a:pt x="273" y="95"/>
                      <a:pt x="273" y="95"/>
                      <a:pt x="273" y="95"/>
                    </a:cubicBezTo>
                    <a:cubicBezTo>
                      <a:pt x="273" y="95"/>
                      <a:pt x="273" y="95"/>
                      <a:pt x="273" y="95"/>
                    </a:cubicBezTo>
                    <a:cubicBezTo>
                      <a:pt x="273" y="95"/>
                      <a:pt x="273" y="95"/>
                      <a:pt x="273" y="95"/>
                    </a:cubicBezTo>
                    <a:cubicBezTo>
                      <a:pt x="273" y="95"/>
                      <a:pt x="273" y="95"/>
                      <a:pt x="273" y="95"/>
                    </a:cubicBezTo>
                    <a:cubicBezTo>
                      <a:pt x="273" y="95"/>
                      <a:pt x="273" y="95"/>
                      <a:pt x="273" y="95"/>
                    </a:cubicBezTo>
                    <a:cubicBezTo>
                      <a:pt x="273" y="95"/>
                      <a:pt x="273" y="94"/>
                      <a:pt x="273" y="94"/>
                    </a:cubicBezTo>
                    <a:cubicBezTo>
                      <a:pt x="273" y="94"/>
                      <a:pt x="273" y="94"/>
                      <a:pt x="273" y="94"/>
                    </a:cubicBezTo>
                    <a:cubicBezTo>
                      <a:pt x="273" y="94"/>
                      <a:pt x="273" y="94"/>
                      <a:pt x="273" y="94"/>
                    </a:cubicBezTo>
                    <a:cubicBezTo>
                      <a:pt x="273" y="94"/>
                      <a:pt x="273" y="94"/>
                      <a:pt x="273" y="94"/>
                    </a:cubicBezTo>
                    <a:cubicBezTo>
                      <a:pt x="273" y="94"/>
                      <a:pt x="273" y="94"/>
                      <a:pt x="273" y="94"/>
                    </a:cubicBezTo>
                    <a:cubicBezTo>
                      <a:pt x="273" y="94"/>
                      <a:pt x="273" y="94"/>
                      <a:pt x="273" y="94"/>
                    </a:cubicBezTo>
                    <a:cubicBezTo>
                      <a:pt x="273" y="94"/>
                      <a:pt x="273" y="94"/>
                      <a:pt x="273" y="94"/>
                    </a:cubicBezTo>
                    <a:cubicBezTo>
                      <a:pt x="273" y="94"/>
                      <a:pt x="273" y="94"/>
                      <a:pt x="273" y="94"/>
                    </a:cubicBezTo>
                    <a:cubicBezTo>
                      <a:pt x="273" y="94"/>
                      <a:pt x="273" y="94"/>
                      <a:pt x="273" y="94"/>
                    </a:cubicBezTo>
                    <a:cubicBezTo>
                      <a:pt x="273" y="94"/>
                      <a:pt x="273" y="94"/>
                      <a:pt x="273" y="94"/>
                    </a:cubicBezTo>
                    <a:cubicBezTo>
                      <a:pt x="273" y="94"/>
                      <a:pt x="273" y="94"/>
                      <a:pt x="273" y="94"/>
                    </a:cubicBezTo>
                    <a:cubicBezTo>
                      <a:pt x="273" y="94"/>
                      <a:pt x="273" y="94"/>
                      <a:pt x="273" y="94"/>
                    </a:cubicBezTo>
                    <a:cubicBezTo>
                      <a:pt x="273" y="94"/>
                      <a:pt x="273" y="94"/>
                      <a:pt x="273" y="94"/>
                    </a:cubicBezTo>
                    <a:cubicBezTo>
                      <a:pt x="273" y="94"/>
                      <a:pt x="273" y="94"/>
                      <a:pt x="273" y="93"/>
                    </a:cubicBezTo>
                    <a:cubicBezTo>
                      <a:pt x="273" y="93"/>
                      <a:pt x="273" y="93"/>
                      <a:pt x="273" y="93"/>
                    </a:cubicBezTo>
                    <a:cubicBezTo>
                      <a:pt x="273" y="93"/>
                      <a:pt x="273" y="93"/>
                      <a:pt x="273" y="93"/>
                    </a:cubicBezTo>
                    <a:cubicBezTo>
                      <a:pt x="273" y="93"/>
                      <a:pt x="273" y="93"/>
                      <a:pt x="273" y="93"/>
                    </a:cubicBezTo>
                    <a:cubicBezTo>
                      <a:pt x="273" y="93"/>
                      <a:pt x="273" y="93"/>
                      <a:pt x="273" y="93"/>
                    </a:cubicBezTo>
                    <a:cubicBezTo>
                      <a:pt x="273" y="93"/>
                      <a:pt x="273" y="93"/>
                      <a:pt x="273" y="93"/>
                    </a:cubicBezTo>
                    <a:cubicBezTo>
                      <a:pt x="273" y="93"/>
                      <a:pt x="273" y="93"/>
                      <a:pt x="273" y="93"/>
                    </a:cubicBezTo>
                    <a:cubicBezTo>
                      <a:pt x="273" y="93"/>
                      <a:pt x="273" y="93"/>
                      <a:pt x="273" y="93"/>
                    </a:cubicBezTo>
                    <a:cubicBezTo>
                      <a:pt x="273" y="93"/>
                      <a:pt x="273" y="93"/>
                      <a:pt x="273" y="93"/>
                    </a:cubicBezTo>
                    <a:cubicBezTo>
                      <a:pt x="273" y="93"/>
                      <a:pt x="273" y="93"/>
                      <a:pt x="273" y="93"/>
                    </a:cubicBezTo>
                    <a:cubicBezTo>
                      <a:pt x="273" y="93"/>
                      <a:pt x="273" y="93"/>
                      <a:pt x="273" y="93"/>
                    </a:cubicBezTo>
                    <a:cubicBezTo>
                      <a:pt x="273" y="93"/>
                      <a:pt x="273" y="93"/>
                      <a:pt x="273" y="93"/>
                    </a:cubicBezTo>
                    <a:cubicBezTo>
                      <a:pt x="273" y="93"/>
                      <a:pt x="273" y="93"/>
                      <a:pt x="273" y="93"/>
                    </a:cubicBezTo>
                    <a:cubicBezTo>
                      <a:pt x="273" y="93"/>
                      <a:pt x="273" y="93"/>
                      <a:pt x="273" y="93"/>
                    </a:cubicBezTo>
                    <a:cubicBezTo>
                      <a:pt x="273" y="92"/>
                      <a:pt x="273" y="92"/>
                      <a:pt x="273" y="92"/>
                    </a:cubicBezTo>
                    <a:cubicBezTo>
                      <a:pt x="273" y="92"/>
                      <a:pt x="273" y="92"/>
                      <a:pt x="273" y="92"/>
                    </a:cubicBezTo>
                    <a:cubicBezTo>
                      <a:pt x="273" y="92"/>
                      <a:pt x="273" y="92"/>
                      <a:pt x="273" y="92"/>
                    </a:cubicBezTo>
                    <a:cubicBezTo>
                      <a:pt x="273" y="92"/>
                      <a:pt x="273" y="92"/>
                      <a:pt x="273" y="92"/>
                    </a:cubicBezTo>
                    <a:cubicBezTo>
                      <a:pt x="273" y="92"/>
                      <a:pt x="273" y="92"/>
                      <a:pt x="273" y="92"/>
                    </a:cubicBezTo>
                    <a:cubicBezTo>
                      <a:pt x="273" y="92"/>
                      <a:pt x="273" y="92"/>
                      <a:pt x="273" y="92"/>
                    </a:cubicBezTo>
                    <a:cubicBezTo>
                      <a:pt x="273" y="92"/>
                      <a:pt x="273" y="92"/>
                      <a:pt x="273" y="92"/>
                    </a:cubicBezTo>
                    <a:cubicBezTo>
                      <a:pt x="273" y="92"/>
                      <a:pt x="273" y="92"/>
                      <a:pt x="273" y="92"/>
                    </a:cubicBezTo>
                    <a:cubicBezTo>
                      <a:pt x="273" y="92"/>
                      <a:pt x="273" y="92"/>
                      <a:pt x="273" y="92"/>
                    </a:cubicBezTo>
                    <a:cubicBezTo>
                      <a:pt x="273" y="92"/>
                      <a:pt x="273" y="92"/>
                      <a:pt x="273" y="92"/>
                    </a:cubicBezTo>
                    <a:cubicBezTo>
                      <a:pt x="273" y="92"/>
                      <a:pt x="273" y="92"/>
                      <a:pt x="273" y="92"/>
                    </a:cubicBezTo>
                    <a:cubicBezTo>
                      <a:pt x="273" y="92"/>
                      <a:pt x="273" y="92"/>
                      <a:pt x="273" y="92"/>
                    </a:cubicBezTo>
                    <a:cubicBezTo>
                      <a:pt x="273" y="92"/>
                      <a:pt x="273" y="92"/>
                      <a:pt x="273" y="92"/>
                    </a:cubicBezTo>
                    <a:cubicBezTo>
                      <a:pt x="273" y="92"/>
                      <a:pt x="273" y="91"/>
                      <a:pt x="273" y="91"/>
                    </a:cubicBezTo>
                    <a:cubicBezTo>
                      <a:pt x="273" y="91"/>
                      <a:pt x="273" y="91"/>
                      <a:pt x="273" y="91"/>
                    </a:cubicBezTo>
                    <a:cubicBezTo>
                      <a:pt x="273" y="91"/>
                      <a:pt x="273" y="91"/>
                      <a:pt x="273" y="91"/>
                    </a:cubicBezTo>
                    <a:cubicBezTo>
                      <a:pt x="273" y="91"/>
                      <a:pt x="273" y="91"/>
                      <a:pt x="273" y="91"/>
                    </a:cubicBezTo>
                    <a:cubicBezTo>
                      <a:pt x="273" y="91"/>
                      <a:pt x="273" y="91"/>
                      <a:pt x="273" y="91"/>
                    </a:cubicBezTo>
                    <a:cubicBezTo>
                      <a:pt x="273" y="91"/>
                      <a:pt x="273" y="91"/>
                      <a:pt x="273" y="91"/>
                    </a:cubicBezTo>
                    <a:cubicBezTo>
                      <a:pt x="273" y="91"/>
                      <a:pt x="273" y="91"/>
                      <a:pt x="273" y="91"/>
                    </a:cubicBezTo>
                    <a:cubicBezTo>
                      <a:pt x="273" y="91"/>
                      <a:pt x="273" y="91"/>
                      <a:pt x="273" y="91"/>
                    </a:cubicBezTo>
                    <a:cubicBezTo>
                      <a:pt x="273" y="91"/>
                      <a:pt x="273" y="91"/>
                      <a:pt x="273" y="91"/>
                    </a:cubicBezTo>
                    <a:cubicBezTo>
                      <a:pt x="273" y="91"/>
                      <a:pt x="273" y="91"/>
                      <a:pt x="273" y="91"/>
                    </a:cubicBezTo>
                    <a:cubicBezTo>
                      <a:pt x="273" y="91"/>
                      <a:pt x="273" y="91"/>
                      <a:pt x="273" y="91"/>
                    </a:cubicBezTo>
                    <a:cubicBezTo>
                      <a:pt x="273" y="91"/>
                      <a:pt x="273" y="91"/>
                      <a:pt x="273" y="91"/>
                    </a:cubicBezTo>
                    <a:cubicBezTo>
                      <a:pt x="273" y="91"/>
                      <a:pt x="273" y="91"/>
                      <a:pt x="273" y="91"/>
                    </a:cubicBezTo>
                    <a:cubicBezTo>
                      <a:pt x="273" y="91"/>
                      <a:pt x="273" y="91"/>
                      <a:pt x="273" y="90"/>
                    </a:cubicBezTo>
                    <a:cubicBezTo>
                      <a:pt x="273" y="90"/>
                      <a:pt x="273" y="90"/>
                      <a:pt x="273" y="90"/>
                    </a:cubicBezTo>
                    <a:cubicBezTo>
                      <a:pt x="273" y="90"/>
                      <a:pt x="273" y="90"/>
                      <a:pt x="273" y="90"/>
                    </a:cubicBezTo>
                    <a:cubicBezTo>
                      <a:pt x="273" y="90"/>
                      <a:pt x="273" y="90"/>
                      <a:pt x="273" y="90"/>
                    </a:cubicBezTo>
                    <a:cubicBezTo>
                      <a:pt x="273" y="90"/>
                      <a:pt x="273" y="90"/>
                      <a:pt x="273" y="90"/>
                    </a:cubicBezTo>
                    <a:cubicBezTo>
                      <a:pt x="273" y="90"/>
                      <a:pt x="273" y="90"/>
                      <a:pt x="273" y="90"/>
                    </a:cubicBezTo>
                    <a:cubicBezTo>
                      <a:pt x="273" y="90"/>
                      <a:pt x="273" y="90"/>
                      <a:pt x="273" y="90"/>
                    </a:cubicBezTo>
                    <a:cubicBezTo>
                      <a:pt x="273" y="90"/>
                      <a:pt x="273" y="90"/>
                      <a:pt x="273" y="90"/>
                    </a:cubicBezTo>
                    <a:cubicBezTo>
                      <a:pt x="273" y="90"/>
                      <a:pt x="273" y="90"/>
                      <a:pt x="273" y="90"/>
                    </a:cubicBezTo>
                    <a:cubicBezTo>
                      <a:pt x="273" y="90"/>
                      <a:pt x="273" y="90"/>
                      <a:pt x="273" y="90"/>
                    </a:cubicBezTo>
                    <a:cubicBezTo>
                      <a:pt x="273" y="90"/>
                      <a:pt x="273" y="90"/>
                      <a:pt x="273" y="90"/>
                    </a:cubicBezTo>
                    <a:cubicBezTo>
                      <a:pt x="273" y="90"/>
                      <a:pt x="273" y="90"/>
                      <a:pt x="273" y="90"/>
                    </a:cubicBezTo>
                    <a:cubicBezTo>
                      <a:pt x="273" y="90"/>
                      <a:pt x="273" y="90"/>
                      <a:pt x="273" y="90"/>
                    </a:cubicBezTo>
                    <a:cubicBezTo>
                      <a:pt x="273" y="90"/>
                      <a:pt x="273" y="90"/>
                      <a:pt x="273" y="90"/>
                    </a:cubicBezTo>
                    <a:cubicBezTo>
                      <a:pt x="273" y="89"/>
                      <a:pt x="273" y="89"/>
                      <a:pt x="273" y="89"/>
                    </a:cubicBezTo>
                    <a:cubicBezTo>
                      <a:pt x="273" y="89"/>
                      <a:pt x="273" y="89"/>
                      <a:pt x="273" y="89"/>
                    </a:cubicBezTo>
                    <a:cubicBezTo>
                      <a:pt x="273" y="89"/>
                      <a:pt x="273" y="89"/>
                      <a:pt x="273" y="89"/>
                    </a:cubicBezTo>
                    <a:cubicBezTo>
                      <a:pt x="273" y="89"/>
                      <a:pt x="273" y="89"/>
                      <a:pt x="273" y="89"/>
                    </a:cubicBezTo>
                    <a:cubicBezTo>
                      <a:pt x="273" y="89"/>
                      <a:pt x="273" y="89"/>
                      <a:pt x="273" y="89"/>
                    </a:cubicBezTo>
                    <a:cubicBezTo>
                      <a:pt x="273" y="89"/>
                      <a:pt x="273" y="89"/>
                      <a:pt x="273" y="89"/>
                    </a:cubicBezTo>
                    <a:cubicBezTo>
                      <a:pt x="273" y="89"/>
                      <a:pt x="273" y="89"/>
                      <a:pt x="273" y="89"/>
                    </a:cubicBezTo>
                    <a:cubicBezTo>
                      <a:pt x="273" y="89"/>
                      <a:pt x="273" y="89"/>
                      <a:pt x="273" y="89"/>
                    </a:cubicBezTo>
                    <a:cubicBezTo>
                      <a:pt x="273" y="89"/>
                      <a:pt x="273" y="89"/>
                      <a:pt x="273" y="89"/>
                    </a:cubicBezTo>
                    <a:cubicBezTo>
                      <a:pt x="273" y="89"/>
                      <a:pt x="273" y="89"/>
                      <a:pt x="273" y="89"/>
                    </a:cubicBezTo>
                    <a:cubicBezTo>
                      <a:pt x="273" y="89"/>
                      <a:pt x="273" y="89"/>
                      <a:pt x="273" y="89"/>
                    </a:cubicBezTo>
                    <a:cubicBezTo>
                      <a:pt x="273" y="89"/>
                      <a:pt x="273" y="89"/>
                      <a:pt x="273" y="89"/>
                    </a:cubicBezTo>
                    <a:cubicBezTo>
                      <a:pt x="273" y="89"/>
                      <a:pt x="273" y="89"/>
                      <a:pt x="273" y="89"/>
                    </a:cubicBezTo>
                    <a:cubicBezTo>
                      <a:pt x="273" y="89"/>
                      <a:pt x="273" y="88"/>
                      <a:pt x="273" y="88"/>
                    </a:cubicBezTo>
                    <a:cubicBezTo>
                      <a:pt x="273" y="88"/>
                      <a:pt x="273" y="88"/>
                      <a:pt x="273" y="88"/>
                    </a:cubicBezTo>
                    <a:cubicBezTo>
                      <a:pt x="273" y="88"/>
                      <a:pt x="273" y="88"/>
                      <a:pt x="273" y="88"/>
                    </a:cubicBezTo>
                    <a:cubicBezTo>
                      <a:pt x="273" y="88"/>
                      <a:pt x="273" y="88"/>
                      <a:pt x="273" y="88"/>
                    </a:cubicBezTo>
                    <a:cubicBezTo>
                      <a:pt x="273" y="88"/>
                      <a:pt x="273" y="88"/>
                      <a:pt x="273" y="88"/>
                    </a:cubicBezTo>
                    <a:cubicBezTo>
                      <a:pt x="273" y="88"/>
                      <a:pt x="273" y="88"/>
                      <a:pt x="273" y="88"/>
                    </a:cubicBezTo>
                    <a:cubicBezTo>
                      <a:pt x="273" y="88"/>
                      <a:pt x="273" y="88"/>
                      <a:pt x="273" y="88"/>
                    </a:cubicBezTo>
                    <a:cubicBezTo>
                      <a:pt x="273" y="88"/>
                      <a:pt x="273" y="88"/>
                      <a:pt x="273" y="88"/>
                    </a:cubicBezTo>
                    <a:cubicBezTo>
                      <a:pt x="273" y="88"/>
                      <a:pt x="273" y="88"/>
                      <a:pt x="273" y="88"/>
                    </a:cubicBezTo>
                    <a:cubicBezTo>
                      <a:pt x="273" y="88"/>
                      <a:pt x="273" y="88"/>
                      <a:pt x="273" y="88"/>
                    </a:cubicBezTo>
                    <a:cubicBezTo>
                      <a:pt x="273" y="88"/>
                      <a:pt x="273" y="88"/>
                      <a:pt x="273" y="88"/>
                    </a:cubicBezTo>
                    <a:cubicBezTo>
                      <a:pt x="273" y="88"/>
                      <a:pt x="273" y="88"/>
                      <a:pt x="273" y="88"/>
                    </a:cubicBezTo>
                    <a:cubicBezTo>
                      <a:pt x="273" y="88"/>
                      <a:pt x="273" y="88"/>
                      <a:pt x="273" y="88"/>
                    </a:cubicBezTo>
                    <a:cubicBezTo>
                      <a:pt x="273" y="88"/>
                      <a:pt x="273" y="88"/>
                      <a:pt x="273" y="88"/>
                    </a:cubicBezTo>
                    <a:cubicBezTo>
                      <a:pt x="273" y="87"/>
                      <a:pt x="273" y="87"/>
                      <a:pt x="273" y="87"/>
                    </a:cubicBezTo>
                    <a:cubicBezTo>
                      <a:pt x="273" y="87"/>
                      <a:pt x="273" y="87"/>
                      <a:pt x="273" y="87"/>
                    </a:cubicBezTo>
                    <a:cubicBezTo>
                      <a:pt x="273" y="87"/>
                      <a:pt x="273" y="87"/>
                      <a:pt x="273" y="87"/>
                    </a:cubicBezTo>
                    <a:cubicBezTo>
                      <a:pt x="273" y="87"/>
                      <a:pt x="273" y="87"/>
                      <a:pt x="273" y="87"/>
                    </a:cubicBezTo>
                    <a:cubicBezTo>
                      <a:pt x="273" y="87"/>
                      <a:pt x="273" y="87"/>
                      <a:pt x="273" y="87"/>
                    </a:cubicBezTo>
                    <a:cubicBezTo>
                      <a:pt x="273" y="87"/>
                      <a:pt x="273" y="87"/>
                      <a:pt x="273" y="87"/>
                    </a:cubicBezTo>
                    <a:cubicBezTo>
                      <a:pt x="273" y="87"/>
                      <a:pt x="273" y="87"/>
                      <a:pt x="273" y="87"/>
                    </a:cubicBezTo>
                    <a:cubicBezTo>
                      <a:pt x="273" y="87"/>
                      <a:pt x="273" y="87"/>
                      <a:pt x="273" y="87"/>
                    </a:cubicBezTo>
                    <a:cubicBezTo>
                      <a:pt x="273" y="87"/>
                      <a:pt x="273" y="87"/>
                      <a:pt x="273" y="87"/>
                    </a:cubicBezTo>
                    <a:cubicBezTo>
                      <a:pt x="273" y="87"/>
                      <a:pt x="273" y="87"/>
                      <a:pt x="273" y="87"/>
                    </a:cubicBezTo>
                    <a:cubicBezTo>
                      <a:pt x="273" y="87"/>
                      <a:pt x="273" y="87"/>
                      <a:pt x="273" y="87"/>
                    </a:cubicBezTo>
                    <a:cubicBezTo>
                      <a:pt x="273" y="87"/>
                      <a:pt x="273" y="87"/>
                      <a:pt x="273" y="87"/>
                    </a:cubicBezTo>
                    <a:cubicBezTo>
                      <a:pt x="273" y="87"/>
                      <a:pt x="273" y="87"/>
                      <a:pt x="273" y="87"/>
                    </a:cubicBezTo>
                    <a:cubicBezTo>
                      <a:pt x="273" y="86"/>
                      <a:pt x="273" y="86"/>
                      <a:pt x="273" y="86"/>
                    </a:cubicBezTo>
                    <a:cubicBezTo>
                      <a:pt x="273" y="86"/>
                      <a:pt x="273" y="86"/>
                      <a:pt x="273" y="86"/>
                    </a:cubicBezTo>
                    <a:cubicBezTo>
                      <a:pt x="273" y="86"/>
                      <a:pt x="273" y="86"/>
                      <a:pt x="273" y="86"/>
                    </a:cubicBezTo>
                    <a:cubicBezTo>
                      <a:pt x="273" y="86"/>
                      <a:pt x="273" y="86"/>
                      <a:pt x="273" y="86"/>
                    </a:cubicBezTo>
                    <a:cubicBezTo>
                      <a:pt x="273" y="86"/>
                      <a:pt x="273" y="86"/>
                      <a:pt x="273" y="86"/>
                    </a:cubicBezTo>
                    <a:cubicBezTo>
                      <a:pt x="273" y="86"/>
                      <a:pt x="273" y="86"/>
                      <a:pt x="273" y="86"/>
                    </a:cubicBezTo>
                    <a:cubicBezTo>
                      <a:pt x="273" y="86"/>
                      <a:pt x="273" y="86"/>
                      <a:pt x="273" y="86"/>
                    </a:cubicBezTo>
                    <a:cubicBezTo>
                      <a:pt x="273" y="86"/>
                      <a:pt x="273" y="86"/>
                      <a:pt x="273" y="86"/>
                    </a:cubicBezTo>
                    <a:cubicBezTo>
                      <a:pt x="273" y="86"/>
                      <a:pt x="273" y="86"/>
                      <a:pt x="273" y="86"/>
                    </a:cubicBezTo>
                    <a:cubicBezTo>
                      <a:pt x="273" y="86"/>
                      <a:pt x="273" y="86"/>
                      <a:pt x="273" y="86"/>
                    </a:cubicBezTo>
                    <a:cubicBezTo>
                      <a:pt x="273" y="86"/>
                      <a:pt x="273" y="86"/>
                      <a:pt x="273" y="86"/>
                    </a:cubicBezTo>
                    <a:cubicBezTo>
                      <a:pt x="273" y="86"/>
                      <a:pt x="273" y="86"/>
                      <a:pt x="273" y="86"/>
                    </a:cubicBezTo>
                    <a:close/>
                  </a:path>
                </a:pathLst>
              </a:custGeom>
              <a:solidFill>
                <a:srgbClr val="7373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12" name="ïś1iḓê">
                <a:extLst>
                  <a:ext uri="{FF2B5EF4-FFF2-40B4-BE49-F238E27FC236}">
                    <a16:creationId xmlns:a16="http://schemas.microsoft.com/office/drawing/2014/main" id="{EE6CEB64-A420-460C-AD39-2D2EB69C71D0}"/>
                  </a:ext>
                </a:extLst>
              </p:cNvPr>
              <p:cNvSpPr/>
              <p:nvPr userDrawn="1"/>
            </p:nvSpPr>
            <p:spPr bwMode="auto">
              <a:xfrm>
                <a:off x="4857" y="2348"/>
                <a:ext cx="497" cy="287"/>
              </a:xfrm>
              <a:custGeom>
                <a:avLst/>
                <a:gdLst>
                  <a:gd name="T0" fmla="*/ 146 w 275"/>
                  <a:gd name="T1" fmla="*/ 156 h 159"/>
                  <a:gd name="T2" fmla="*/ 129 w 275"/>
                  <a:gd name="T3" fmla="*/ 156 h 159"/>
                  <a:gd name="T4" fmla="*/ 5 w 275"/>
                  <a:gd name="T5" fmla="*/ 84 h 159"/>
                  <a:gd name="T6" fmla="*/ 5 w 275"/>
                  <a:gd name="T7" fmla="*/ 74 h 159"/>
                  <a:gd name="T8" fmla="*/ 129 w 275"/>
                  <a:gd name="T9" fmla="*/ 3 h 159"/>
                  <a:gd name="T10" fmla="*/ 146 w 275"/>
                  <a:gd name="T11" fmla="*/ 3 h 159"/>
                  <a:gd name="T12" fmla="*/ 271 w 275"/>
                  <a:gd name="T13" fmla="*/ 74 h 159"/>
                  <a:gd name="T14" fmla="*/ 271 w 275"/>
                  <a:gd name="T15" fmla="*/ 84 h 159"/>
                  <a:gd name="T16" fmla="*/ 146 w 275"/>
                  <a:gd name="T17" fmla="*/ 156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5" h="159">
                    <a:moveTo>
                      <a:pt x="146" y="156"/>
                    </a:moveTo>
                    <a:cubicBezTo>
                      <a:pt x="141" y="159"/>
                      <a:pt x="134" y="159"/>
                      <a:pt x="129" y="156"/>
                    </a:cubicBezTo>
                    <a:cubicBezTo>
                      <a:pt x="5" y="84"/>
                      <a:pt x="5" y="84"/>
                      <a:pt x="5" y="84"/>
                    </a:cubicBezTo>
                    <a:cubicBezTo>
                      <a:pt x="0" y="81"/>
                      <a:pt x="0" y="77"/>
                      <a:pt x="5" y="74"/>
                    </a:cubicBezTo>
                    <a:cubicBezTo>
                      <a:pt x="129" y="3"/>
                      <a:pt x="129" y="3"/>
                      <a:pt x="129" y="3"/>
                    </a:cubicBezTo>
                    <a:cubicBezTo>
                      <a:pt x="134" y="0"/>
                      <a:pt x="141" y="0"/>
                      <a:pt x="146" y="3"/>
                    </a:cubicBezTo>
                    <a:cubicBezTo>
                      <a:pt x="271" y="74"/>
                      <a:pt x="271" y="74"/>
                      <a:pt x="271" y="74"/>
                    </a:cubicBezTo>
                    <a:cubicBezTo>
                      <a:pt x="275" y="77"/>
                      <a:pt x="275" y="81"/>
                      <a:pt x="271" y="84"/>
                    </a:cubicBezTo>
                    <a:lnTo>
                      <a:pt x="146" y="156"/>
                    </a:lnTo>
                    <a:close/>
                  </a:path>
                </a:pathLst>
              </a:custGeom>
              <a:solidFill>
                <a:srgbClr val="8C8C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13" name="iṥlïḑe">
                <a:extLst>
                  <a:ext uri="{FF2B5EF4-FFF2-40B4-BE49-F238E27FC236}">
                    <a16:creationId xmlns:a16="http://schemas.microsoft.com/office/drawing/2014/main" id="{824A3F63-1012-41A3-A78F-0C73118EE676}"/>
                  </a:ext>
                </a:extLst>
              </p:cNvPr>
              <p:cNvSpPr/>
              <p:nvPr userDrawn="1"/>
            </p:nvSpPr>
            <p:spPr bwMode="auto">
              <a:xfrm>
                <a:off x="4966" y="2360"/>
                <a:ext cx="276" cy="212"/>
              </a:xfrm>
              <a:custGeom>
                <a:avLst/>
                <a:gdLst>
                  <a:gd name="T0" fmla="*/ 0 w 276"/>
                  <a:gd name="T1" fmla="*/ 132 h 212"/>
                  <a:gd name="T2" fmla="*/ 135 w 276"/>
                  <a:gd name="T3" fmla="*/ 212 h 212"/>
                  <a:gd name="T4" fmla="*/ 276 w 276"/>
                  <a:gd name="T5" fmla="*/ 129 h 212"/>
                  <a:gd name="T6" fmla="*/ 276 w 276"/>
                  <a:gd name="T7" fmla="*/ 80 h 212"/>
                  <a:gd name="T8" fmla="*/ 141 w 276"/>
                  <a:gd name="T9" fmla="*/ 0 h 212"/>
                  <a:gd name="T10" fmla="*/ 0 w 276"/>
                  <a:gd name="T11" fmla="*/ 83 h 212"/>
                  <a:gd name="T12" fmla="*/ 0 w 276"/>
                  <a:gd name="T13" fmla="*/ 132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6" h="212">
                    <a:moveTo>
                      <a:pt x="0" y="132"/>
                    </a:moveTo>
                    <a:lnTo>
                      <a:pt x="135" y="212"/>
                    </a:lnTo>
                    <a:lnTo>
                      <a:pt x="276" y="129"/>
                    </a:lnTo>
                    <a:lnTo>
                      <a:pt x="276" y="80"/>
                    </a:lnTo>
                    <a:lnTo>
                      <a:pt x="141" y="0"/>
                    </a:lnTo>
                    <a:lnTo>
                      <a:pt x="0" y="83"/>
                    </a:lnTo>
                    <a:lnTo>
                      <a:pt x="0" y="132"/>
                    </a:lnTo>
                    <a:close/>
                  </a:path>
                </a:pathLst>
              </a:custGeom>
              <a:solidFill>
                <a:srgbClr val="BBC7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14" name="íSḻïḓé">
                <a:extLst>
                  <a:ext uri="{FF2B5EF4-FFF2-40B4-BE49-F238E27FC236}">
                    <a16:creationId xmlns:a16="http://schemas.microsoft.com/office/drawing/2014/main" id="{9A611CAE-810E-4746-BCCA-FCA2C8CFB95E}"/>
                  </a:ext>
                </a:extLst>
              </p:cNvPr>
              <p:cNvSpPr/>
              <p:nvPr userDrawn="1"/>
            </p:nvSpPr>
            <p:spPr bwMode="auto">
              <a:xfrm>
                <a:off x="5101" y="2440"/>
                <a:ext cx="141" cy="132"/>
              </a:xfrm>
              <a:custGeom>
                <a:avLst/>
                <a:gdLst>
                  <a:gd name="T0" fmla="*/ 0 w 141"/>
                  <a:gd name="T1" fmla="*/ 132 h 132"/>
                  <a:gd name="T2" fmla="*/ 141 w 141"/>
                  <a:gd name="T3" fmla="*/ 49 h 132"/>
                  <a:gd name="T4" fmla="*/ 141 w 141"/>
                  <a:gd name="T5" fmla="*/ 0 h 132"/>
                  <a:gd name="T6" fmla="*/ 0 w 141"/>
                  <a:gd name="T7" fmla="*/ 83 h 132"/>
                  <a:gd name="T8" fmla="*/ 0 w 141"/>
                  <a:gd name="T9" fmla="*/ 132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1" h="132">
                    <a:moveTo>
                      <a:pt x="0" y="132"/>
                    </a:moveTo>
                    <a:lnTo>
                      <a:pt x="141" y="49"/>
                    </a:lnTo>
                    <a:lnTo>
                      <a:pt x="141" y="0"/>
                    </a:lnTo>
                    <a:lnTo>
                      <a:pt x="0" y="83"/>
                    </a:lnTo>
                    <a:lnTo>
                      <a:pt x="0" y="132"/>
                    </a:lnTo>
                    <a:close/>
                  </a:path>
                </a:pathLst>
              </a:custGeom>
              <a:solidFill>
                <a:srgbClr val="D3DED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15" name="iśļíḍé">
                <a:extLst>
                  <a:ext uri="{FF2B5EF4-FFF2-40B4-BE49-F238E27FC236}">
                    <a16:creationId xmlns:a16="http://schemas.microsoft.com/office/drawing/2014/main" id="{0DF38AE1-1E15-4A70-A9D3-301333CABB64}"/>
                  </a:ext>
                </a:extLst>
              </p:cNvPr>
              <p:cNvSpPr/>
              <p:nvPr userDrawn="1"/>
            </p:nvSpPr>
            <p:spPr bwMode="auto">
              <a:xfrm>
                <a:off x="4966" y="2360"/>
                <a:ext cx="276" cy="163"/>
              </a:xfrm>
              <a:custGeom>
                <a:avLst/>
                <a:gdLst>
                  <a:gd name="T0" fmla="*/ 135 w 276"/>
                  <a:gd name="T1" fmla="*/ 163 h 163"/>
                  <a:gd name="T2" fmla="*/ 0 w 276"/>
                  <a:gd name="T3" fmla="*/ 83 h 163"/>
                  <a:gd name="T4" fmla="*/ 141 w 276"/>
                  <a:gd name="T5" fmla="*/ 0 h 163"/>
                  <a:gd name="T6" fmla="*/ 276 w 276"/>
                  <a:gd name="T7" fmla="*/ 80 h 163"/>
                  <a:gd name="T8" fmla="*/ 135 w 276"/>
                  <a:gd name="T9" fmla="*/ 163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6" h="163">
                    <a:moveTo>
                      <a:pt x="135" y="163"/>
                    </a:moveTo>
                    <a:lnTo>
                      <a:pt x="0" y="83"/>
                    </a:lnTo>
                    <a:lnTo>
                      <a:pt x="141" y="0"/>
                    </a:lnTo>
                    <a:lnTo>
                      <a:pt x="276" y="80"/>
                    </a:lnTo>
                    <a:lnTo>
                      <a:pt x="135" y="163"/>
                    </a:lnTo>
                    <a:close/>
                  </a:path>
                </a:pathLst>
              </a:custGeom>
              <a:solidFill>
                <a:srgbClr val="F1F1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16" name="ïśḻïḓé">
                <a:extLst>
                  <a:ext uri="{FF2B5EF4-FFF2-40B4-BE49-F238E27FC236}">
                    <a16:creationId xmlns:a16="http://schemas.microsoft.com/office/drawing/2014/main" id="{C6B94D05-E2AF-49A1-B61D-A6B74FA9A6C5}"/>
                  </a:ext>
                </a:extLst>
              </p:cNvPr>
              <p:cNvSpPr/>
              <p:nvPr userDrawn="1"/>
            </p:nvSpPr>
            <p:spPr bwMode="auto">
              <a:xfrm>
                <a:off x="5076" y="2179"/>
                <a:ext cx="54" cy="275"/>
              </a:xfrm>
              <a:custGeom>
                <a:avLst/>
                <a:gdLst>
                  <a:gd name="T0" fmla="*/ 30 w 30"/>
                  <a:gd name="T1" fmla="*/ 137 h 152"/>
                  <a:gd name="T2" fmla="*/ 15 w 30"/>
                  <a:gd name="T3" fmla="*/ 152 h 152"/>
                  <a:gd name="T4" fmla="*/ 15 w 30"/>
                  <a:gd name="T5" fmla="*/ 152 h 152"/>
                  <a:gd name="T6" fmla="*/ 0 w 30"/>
                  <a:gd name="T7" fmla="*/ 137 h 152"/>
                  <a:gd name="T8" fmla="*/ 0 w 30"/>
                  <a:gd name="T9" fmla="*/ 15 h 152"/>
                  <a:gd name="T10" fmla="*/ 15 w 30"/>
                  <a:gd name="T11" fmla="*/ 0 h 152"/>
                  <a:gd name="T12" fmla="*/ 15 w 30"/>
                  <a:gd name="T13" fmla="*/ 0 h 152"/>
                  <a:gd name="T14" fmla="*/ 30 w 30"/>
                  <a:gd name="T15" fmla="*/ 15 h 152"/>
                  <a:gd name="T16" fmla="*/ 30 w 30"/>
                  <a:gd name="T17" fmla="*/ 137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" h="152">
                    <a:moveTo>
                      <a:pt x="30" y="137"/>
                    </a:moveTo>
                    <a:cubicBezTo>
                      <a:pt x="30" y="145"/>
                      <a:pt x="23" y="152"/>
                      <a:pt x="15" y="152"/>
                    </a:cubicBezTo>
                    <a:cubicBezTo>
                      <a:pt x="15" y="152"/>
                      <a:pt x="15" y="152"/>
                      <a:pt x="15" y="152"/>
                    </a:cubicBezTo>
                    <a:cubicBezTo>
                      <a:pt x="7" y="152"/>
                      <a:pt x="0" y="145"/>
                      <a:pt x="0" y="137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7"/>
                      <a:pt x="7" y="0"/>
                      <a:pt x="1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23" y="0"/>
                      <a:pt x="30" y="7"/>
                      <a:pt x="30" y="15"/>
                    </a:cubicBezTo>
                    <a:lnTo>
                      <a:pt x="30" y="137"/>
                    </a:lnTo>
                    <a:close/>
                  </a:path>
                </a:pathLst>
              </a:custGeom>
              <a:solidFill>
                <a:srgbClr val="7373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17" name="ïṩļîḍé">
                <a:extLst>
                  <a:ext uri="{FF2B5EF4-FFF2-40B4-BE49-F238E27FC236}">
                    <a16:creationId xmlns:a16="http://schemas.microsoft.com/office/drawing/2014/main" id="{3B9C4165-3538-4A85-831A-A93A0A2A2F16}"/>
                  </a:ext>
                </a:extLst>
              </p:cNvPr>
              <p:cNvSpPr/>
              <p:nvPr userDrawn="1"/>
            </p:nvSpPr>
            <p:spPr bwMode="auto">
              <a:xfrm>
                <a:off x="4921" y="1914"/>
                <a:ext cx="560" cy="526"/>
              </a:xfrm>
              <a:custGeom>
                <a:avLst/>
                <a:gdLst>
                  <a:gd name="T0" fmla="*/ 310 w 310"/>
                  <a:gd name="T1" fmla="*/ 248 h 291"/>
                  <a:gd name="T2" fmla="*/ 77 w 310"/>
                  <a:gd name="T3" fmla="*/ 214 h 291"/>
                  <a:gd name="T4" fmla="*/ 62 w 310"/>
                  <a:gd name="T5" fmla="*/ 0 h 291"/>
                  <a:gd name="T6" fmla="*/ 310 w 310"/>
                  <a:gd name="T7" fmla="*/ 248 h 2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10" h="291">
                    <a:moveTo>
                      <a:pt x="310" y="248"/>
                    </a:moveTo>
                    <a:cubicBezTo>
                      <a:pt x="269" y="289"/>
                      <a:pt x="154" y="291"/>
                      <a:pt x="77" y="214"/>
                    </a:cubicBezTo>
                    <a:cubicBezTo>
                      <a:pt x="0" y="137"/>
                      <a:pt x="21" y="41"/>
                      <a:pt x="62" y="0"/>
                    </a:cubicBezTo>
                    <a:lnTo>
                      <a:pt x="310" y="248"/>
                    </a:lnTo>
                    <a:close/>
                  </a:path>
                </a:pathLst>
              </a:custGeom>
              <a:solidFill>
                <a:srgbClr val="8C8C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18" name="íşḷiḋe">
                <a:extLst>
                  <a:ext uri="{FF2B5EF4-FFF2-40B4-BE49-F238E27FC236}">
                    <a16:creationId xmlns:a16="http://schemas.microsoft.com/office/drawing/2014/main" id="{C54AD93B-9C9F-4C1B-A7F4-5C465B000797}"/>
                  </a:ext>
                </a:extLst>
              </p:cNvPr>
              <p:cNvSpPr/>
              <p:nvPr userDrawn="1"/>
            </p:nvSpPr>
            <p:spPr bwMode="auto">
              <a:xfrm>
                <a:off x="5031" y="1912"/>
                <a:ext cx="452" cy="450"/>
              </a:xfrm>
              <a:custGeom>
                <a:avLst/>
                <a:gdLst>
                  <a:gd name="T0" fmla="*/ 1 w 250"/>
                  <a:gd name="T1" fmla="*/ 1 h 249"/>
                  <a:gd name="T2" fmla="*/ 85 w 250"/>
                  <a:gd name="T3" fmla="*/ 165 h 249"/>
                  <a:gd name="T4" fmla="*/ 249 w 250"/>
                  <a:gd name="T5" fmla="*/ 249 h 249"/>
                  <a:gd name="T6" fmla="*/ 166 w 250"/>
                  <a:gd name="T7" fmla="*/ 84 h 249"/>
                  <a:gd name="T8" fmla="*/ 1 w 250"/>
                  <a:gd name="T9" fmla="*/ 1 h 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0" h="249">
                    <a:moveTo>
                      <a:pt x="1" y="1"/>
                    </a:moveTo>
                    <a:cubicBezTo>
                      <a:pt x="0" y="48"/>
                      <a:pt x="31" y="111"/>
                      <a:pt x="85" y="165"/>
                    </a:cubicBezTo>
                    <a:cubicBezTo>
                      <a:pt x="139" y="219"/>
                      <a:pt x="202" y="249"/>
                      <a:pt x="249" y="249"/>
                    </a:cubicBezTo>
                    <a:cubicBezTo>
                      <a:pt x="250" y="201"/>
                      <a:pt x="220" y="138"/>
                      <a:pt x="166" y="84"/>
                    </a:cubicBezTo>
                    <a:cubicBezTo>
                      <a:pt x="112" y="30"/>
                      <a:pt x="48" y="0"/>
                      <a:pt x="1" y="1"/>
                    </a:cubicBezTo>
                    <a:close/>
                  </a:path>
                </a:pathLst>
              </a:custGeom>
              <a:solidFill>
                <a:srgbClr val="7373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19" name="işḷíďè">
                <a:extLst>
                  <a:ext uri="{FF2B5EF4-FFF2-40B4-BE49-F238E27FC236}">
                    <a16:creationId xmlns:a16="http://schemas.microsoft.com/office/drawing/2014/main" id="{777D4405-161B-4378-AE4F-F215A539ADB7}"/>
                  </a:ext>
                </a:extLst>
              </p:cNvPr>
              <p:cNvSpPr/>
              <p:nvPr userDrawn="1"/>
            </p:nvSpPr>
            <p:spPr bwMode="auto">
              <a:xfrm>
                <a:off x="5157" y="1984"/>
                <a:ext cx="253" cy="253"/>
              </a:xfrm>
              <a:custGeom>
                <a:avLst/>
                <a:gdLst>
                  <a:gd name="T0" fmla="*/ 120 w 140"/>
                  <a:gd name="T1" fmla="*/ 0 h 140"/>
                  <a:gd name="T2" fmla="*/ 0 w 140"/>
                  <a:gd name="T3" fmla="*/ 109 h 140"/>
                  <a:gd name="T4" fmla="*/ 15 w 140"/>
                  <a:gd name="T5" fmla="*/ 125 h 140"/>
                  <a:gd name="T6" fmla="*/ 31 w 140"/>
                  <a:gd name="T7" fmla="*/ 140 h 140"/>
                  <a:gd name="T8" fmla="*/ 140 w 140"/>
                  <a:gd name="T9" fmla="*/ 20 h 140"/>
                  <a:gd name="T10" fmla="*/ 120 w 140"/>
                  <a:gd name="T11" fmla="*/ 0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0" h="140">
                    <a:moveTo>
                      <a:pt x="120" y="0"/>
                    </a:moveTo>
                    <a:cubicBezTo>
                      <a:pt x="0" y="109"/>
                      <a:pt x="0" y="109"/>
                      <a:pt x="0" y="109"/>
                    </a:cubicBezTo>
                    <a:cubicBezTo>
                      <a:pt x="4" y="114"/>
                      <a:pt x="10" y="120"/>
                      <a:pt x="15" y="125"/>
                    </a:cubicBezTo>
                    <a:cubicBezTo>
                      <a:pt x="20" y="130"/>
                      <a:pt x="26" y="135"/>
                      <a:pt x="31" y="140"/>
                    </a:cubicBezTo>
                    <a:cubicBezTo>
                      <a:pt x="140" y="20"/>
                      <a:pt x="140" y="20"/>
                      <a:pt x="140" y="20"/>
                    </a:cubicBezTo>
                    <a:lnTo>
                      <a:pt x="120" y="0"/>
                    </a:lnTo>
                    <a:close/>
                  </a:path>
                </a:pathLst>
              </a:custGeom>
              <a:solidFill>
                <a:srgbClr val="57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20" name="ïṡ1íďê">
                <a:extLst>
                  <a:ext uri="{FF2B5EF4-FFF2-40B4-BE49-F238E27FC236}">
                    <a16:creationId xmlns:a16="http://schemas.microsoft.com/office/drawing/2014/main" id="{3992D132-58BD-4789-8927-2109F7398537}"/>
                  </a:ext>
                </a:extLst>
              </p:cNvPr>
              <p:cNvSpPr/>
              <p:nvPr userDrawn="1"/>
            </p:nvSpPr>
            <p:spPr bwMode="auto">
              <a:xfrm>
                <a:off x="5340" y="1950"/>
                <a:ext cx="105" cy="106"/>
              </a:xfrm>
              <a:custGeom>
                <a:avLst/>
                <a:gdLst>
                  <a:gd name="T0" fmla="*/ 48 w 58"/>
                  <a:gd name="T1" fmla="*/ 11 h 59"/>
                  <a:gd name="T2" fmla="*/ 48 w 58"/>
                  <a:gd name="T3" fmla="*/ 48 h 59"/>
                  <a:gd name="T4" fmla="*/ 10 w 58"/>
                  <a:gd name="T5" fmla="*/ 48 h 59"/>
                  <a:gd name="T6" fmla="*/ 10 w 58"/>
                  <a:gd name="T7" fmla="*/ 11 h 59"/>
                  <a:gd name="T8" fmla="*/ 48 w 58"/>
                  <a:gd name="T9" fmla="*/ 11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59">
                    <a:moveTo>
                      <a:pt x="48" y="11"/>
                    </a:moveTo>
                    <a:cubicBezTo>
                      <a:pt x="58" y="21"/>
                      <a:pt x="58" y="38"/>
                      <a:pt x="48" y="48"/>
                    </a:cubicBezTo>
                    <a:cubicBezTo>
                      <a:pt x="38" y="59"/>
                      <a:pt x="21" y="59"/>
                      <a:pt x="10" y="48"/>
                    </a:cubicBezTo>
                    <a:cubicBezTo>
                      <a:pt x="0" y="38"/>
                      <a:pt x="0" y="21"/>
                      <a:pt x="10" y="11"/>
                    </a:cubicBezTo>
                    <a:cubicBezTo>
                      <a:pt x="21" y="0"/>
                      <a:pt x="38" y="0"/>
                      <a:pt x="48" y="11"/>
                    </a:cubicBezTo>
                    <a:close/>
                  </a:path>
                </a:pathLst>
              </a:custGeom>
              <a:solidFill>
                <a:srgbClr val="57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21" name="íṣḷíḋè">
                <a:extLst>
                  <a:ext uri="{FF2B5EF4-FFF2-40B4-BE49-F238E27FC236}">
                    <a16:creationId xmlns:a16="http://schemas.microsoft.com/office/drawing/2014/main" id="{8B2B54FE-0A01-403E-BA68-482A2AB0CD60}"/>
                  </a:ext>
                </a:extLst>
              </p:cNvPr>
              <p:cNvSpPr/>
              <p:nvPr userDrawn="1"/>
            </p:nvSpPr>
            <p:spPr bwMode="auto">
              <a:xfrm>
                <a:off x="5145" y="2633"/>
                <a:ext cx="159" cy="118"/>
              </a:xfrm>
              <a:custGeom>
                <a:avLst/>
                <a:gdLst>
                  <a:gd name="T0" fmla="*/ 159 w 159"/>
                  <a:gd name="T1" fmla="*/ 82 h 118"/>
                  <a:gd name="T2" fmla="*/ 94 w 159"/>
                  <a:gd name="T3" fmla="*/ 118 h 118"/>
                  <a:gd name="T4" fmla="*/ 0 w 159"/>
                  <a:gd name="T5" fmla="*/ 65 h 118"/>
                  <a:gd name="T6" fmla="*/ 0 w 159"/>
                  <a:gd name="T7" fmla="*/ 38 h 118"/>
                  <a:gd name="T8" fmla="*/ 65 w 159"/>
                  <a:gd name="T9" fmla="*/ 0 h 118"/>
                  <a:gd name="T10" fmla="*/ 159 w 159"/>
                  <a:gd name="T11" fmla="*/ 54 h 118"/>
                  <a:gd name="T12" fmla="*/ 159 w 159"/>
                  <a:gd name="T13" fmla="*/ 82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9" h="118">
                    <a:moveTo>
                      <a:pt x="159" y="82"/>
                    </a:moveTo>
                    <a:lnTo>
                      <a:pt x="94" y="118"/>
                    </a:lnTo>
                    <a:lnTo>
                      <a:pt x="0" y="65"/>
                    </a:lnTo>
                    <a:lnTo>
                      <a:pt x="0" y="38"/>
                    </a:lnTo>
                    <a:lnTo>
                      <a:pt x="65" y="0"/>
                    </a:lnTo>
                    <a:lnTo>
                      <a:pt x="159" y="54"/>
                    </a:lnTo>
                    <a:lnTo>
                      <a:pt x="159" y="82"/>
                    </a:lnTo>
                    <a:close/>
                  </a:path>
                </a:pathLst>
              </a:custGeom>
              <a:solidFill>
                <a:srgbClr val="D3DED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22" name="ïsḷîde">
                <a:extLst>
                  <a:ext uri="{FF2B5EF4-FFF2-40B4-BE49-F238E27FC236}">
                    <a16:creationId xmlns:a16="http://schemas.microsoft.com/office/drawing/2014/main" id="{15A5A3E2-2006-4BB1-B388-094BF093C319}"/>
                  </a:ext>
                </a:extLst>
              </p:cNvPr>
              <p:cNvSpPr/>
              <p:nvPr userDrawn="1"/>
            </p:nvSpPr>
            <p:spPr bwMode="auto">
              <a:xfrm>
                <a:off x="5145" y="2671"/>
                <a:ext cx="94" cy="80"/>
              </a:xfrm>
              <a:custGeom>
                <a:avLst/>
                <a:gdLst>
                  <a:gd name="T0" fmla="*/ 94 w 94"/>
                  <a:gd name="T1" fmla="*/ 80 h 80"/>
                  <a:gd name="T2" fmla="*/ 0 w 94"/>
                  <a:gd name="T3" fmla="*/ 27 h 80"/>
                  <a:gd name="T4" fmla="*/ 0 w 94"/>
                  <a:gd name="T5" fmla="*/ 0 h 80"/>
                  <a:gd name="T6" fmla="*/ 94 w 94"/>
                  <a:gd name="T7" fmla="*/ 53 h 80"/>
                  <a:gd name="T8" fmla="*/ 94 w 94"/>
                  <a:gd name="T9" fmla="*/ 8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4" h="80">
                    <a:moveTo>
                      <a:pt x="94" y="80"/>
                    </a:moveTo>
                    <a:lnTo>
                      <a:pt x="0" y="27"/>
                    </a:lnTo>
                    <a:lnTo>
                      <a:pt x="0" y="0"/>
                    </a:lnTo>
                    <a:lnTo>
                      <a:pt x="94" y="53"/>
                    </a:lnTo>
                    <a:lnTo>
                      <a:pt x="94" y="80"/>
                    </a:lnTo>
                    <a:close/>
                  </a:path>
                </a:pathLst>
              </a:custGeom>
              <a:solidFill>
                <a:srgbClr val="BBC7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23" name="îŝļíḍê">
                <a:extLst>
                  <a:ext uri="{FF2B5EF4-FFF2-40B4-BE49-F238E27FC236}">
                    <a16:creationId xmlns:a16="http://schemas.microsoft.com/office/drawing/2014/main" id="{F9EDE4B7-82D0-43FD-9E80-9AB6389C1C03}"/>
                  </a:ext>
                </a:extLst>
              </p:cNvPr>
              <p:cNvSpPr/>
              <p:nvPr userDrawn="1"/>
            </p:nvSpPr>
            <p:spPr bwMode="auto">
              <a:xfrm>
                <a:off x="5145" y="2633"/>
                <a:ext cx="159" cy="91"/>
              </a:xfrm>
              <a:custGeom>
                <a:avLst/>
                <a:gdLst>
                  <a:gd name="T0" fmla="*/ 94 w 159"/>
                  <a:gd name="T1" fmla="*/ 91 h 91"/>
                  <a:gd name="T2" fmla="*/ 159 w 159"/>
                  <a:gd name="T3" fmla="*/ 54 h 91"/>
                  <a:gd name="T4" fmla="*/ 65 w 159"/>
                  <a:gd name="T5" fmla="*/ 0 h 91"/>
                  <a:gd name="T6" fmla="*/ 0 w 159"/>
                  <a:gd name="T7" fmla="*/ 38 h 91"/>
                  <a:gd name="T8" fmla="*/ 94 w 159"/>
                  <a:gd name="T9" fmla="*/ 91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9" h="91">
                    <a:moveTo>
                      <a:pt x="94" y="91"/>
                    </a:moveTo>
                    <a:lnTo>
                      <a:pt x="159" y="54"/>
                    </a:lnTo>
                    <a:lnTo>
                      <a:pt x="65" y="0"/>
                    </a:lnTo>
                    <a:lnTo>
                      <a:pt x="0" y="38"/>
                    </a:lnTo>
                    <a:lnTo>
                      <a:pt x="94" y="91"/>
                    </a:lnTo>
                    <a:close/>
                  </a:path>
                </a:pathLst>
              </a:custGeom>
              <a:solidFill>
                <a:srgbClr val="F1F1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24" name="ïS1îḋé">
                <a:extLst>
                  <a:ext uri="{FF2B5EF4-FFF2-40B4-BE49-F238E27FC236}">
                    <a16:creationId xmlns:a16="http://schemas.microsoft.com/office/drawing/2014/main" id="{4F1D6D76-7B8B-4C9C-9C48-C9A509234E2D}"/>
                  </a:ext>
                </a:extLst>
              </p:cNvPr>
              <p:cNvSpPr/>
              <p:nvPr userDrawn="1"/>
            </p:nvSpPr>
            <p:spPr bwMode="auto">
              <a:xfrm>
                <a:off x="5266" y="2559"/>
                <a:ext cx="157" cy="118"/>
              </a:xfrm>
              <a:custGeom>
                <a:avLst/>
                <a:gdLst>
                  <a:gd name="T0" fmla="*/ 157 w 157"/>
                  <a:gd name="T1" fmla="*/ 80 h 118"/>
                  <a:gd name="T2" fmla="*/ 94 w 157"/>
                  <a:gd name="T3" fmla="*/ 118 h 118"/>
                  <a:gd name="T4" fmla="*/ 0 w 157"/>
                  <a:gd name="T5" fmla="*/ 63 h 118"/>
                  <a:gd name="T6" fmla="*/ 0 w 157"/>
                  <a:gd name="T7" fmla="*/ 36 h 118"/>
                  <a:gd name="T8" fmla="*/ 65 w 157"/>
                  <a:gd name="T9" fmla="*/ 0 h 118"/>
                  <a:gd name="T10" fmla="*/ 157 w 157"/>
                  <a:gd name="T11" fmla="*/ 53 h 118"/>
                  <a:gd name="T12" fmla="*/ 157 w 157"/>
                  <a:gd name="T13" fmla="*/ 80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7" h="118">
                    <a:moveTo>
                      <a:pt x="157" y="80"/>
                    </a:moveTo>
                    <a:lnTo>
                      <a:pt x="94" y="118"/>
                    </a:lnTo>
                    <a:lnTo>
                      <a:pt x="0" y="63"/>
                    </a:lnTo>
                    <a:lnTo>
                      <a:pt x="0" y="36"/>
                    </a:lnTo>
                    <a:lnTo>
                      <a:pt x="65" y="0"/>
                    </a:lnTo>
                    <a:lnTo>
                      <a:pt x="157" y="53"/>
                    </a:lnTo>
                    <a:lnTo>
                      <a:pt x="157" y="80"/>
                    </a:lnTo>
                    <a:close/>
                  </a:path>
                </a:pathLst>
              </a:custGeom>
              <a:solidFill>
                <a:srgbClr val="7373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25" name="iṡľíďè">
                <a:extLst>
                  <a:ext uri="{FF2B5EF4-FFF2-40B4-BE49-F238E27FC236}">
                    <a16:creationId xmlns:a16="http://schemas.microsoft.com/office/drawing/2014/main" id="{5E36C027-E14E-4005-9A89-63FA335C10D8}"/>
                  </a:ext>
                </a:extLst>
              </p:cNvPr>
              <p:cNvSpPr/>
              <p:nvPr userDrawn="1"/>
            </p:nvSpPr>
            <p:spPr bwMode="auto">
              <a:xfrm>
                <a:off x="5266" y="2595"/>
                <a:ext cx="94" cy="82"/>
              </a:xfrm>
              <a:custGeom>
                <a:avLst/>
                <a:gdLst>
                  <a:gd name="T0" fmla="*/ 94 w 94"/>
                  <a:gd name="T1" fmla="*/ 82 h 82"/>
                  <a:gd name="T2" fmla="*/ 0 w 94"/>
                  <a:gd name="T3" fmla="*/ 27 h 82"/>
                  <a:gd name="T4" fmla="*/ 0 w 94"/>
                  <a:gd name="T5" fmla="*/ 0 h 82"/>
                  <a:gd name="T6" fmla="*/ 94 w 94"/>
                  <a:gd name="T7" fmla="*/ 55 h 82"/>
                  <a:gd name="T8" fmla="*/ 94 w 94"/>
                  <a:gd name="T9" fmla="*/ 82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4" h="82">
                    <a:moveTo>
                      <a:pt x="94" y="82"/>
                    </a:moveTo>
                    <a:lnTo>
                      <a:pt x="0" y="27"/>
                    </a:lnTo>
                    <a:lnTo>
                      <a:pt x="0" y="0"/>
                    </a:lnTo>
                    <a:lnTo>
                      <a:pt x="94" y="55"/>
                    </a:lnTo>
                    <a:lnTo>
                      <a:pt x="94" y="82"/>
                    </a:lnTo>
                    <a:close/>
                  </a:path>
                </a:pathLst>
              </a:custGeom>
              <a:solidFill>
                <a:srgbClr val="57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26" name="îṩļîdê">
                <a:extLst>
                  <a:ext uri="{FF2B5EF4-FFF2-40B4-BE49-F238E27FC236}">
                    <a16:creationId xmlns:a16="http://schemas.microsoft.com/office/drawing/2014/main" id="{83FF35ED-3485-46B5-9AA5-73F3B9E60096}"/>
                  </a:ext>
                </a:extLst>
              </p:cNvPr>
              <p:cNvSpPr/>
              <p:nvPr userDrawn="1"/>
            </p:nvSpPr>
            <p:spPr bwMode="auto">
              <a:xfrm>
                <a:off x="5266" y="2559"/>
                <a:ext cx="157" cy="91"/>
              </a:xfrm>
              <a:custGeom>
                <a:avLst/>
                <a:gdLst>
                  <a:gd name="T0" fmla="*/ 94 w 157"/>
                  <a:gd name="T1" fmla="*/ 91 h 91"/>
                  <a:gd name="T2" fmla="*/ 157 w 157"/>
                  <a:gd name="T3" fmla="*/ 53 h 91"/>
                  <a:gd name="T4" fmla="*/ 65 w 157"/>
                  <a:gd name="T5" fmla="*/ 0 h 91"/>
                  <a:gd name="T6" fmla="*/ 0 w 157"/>
                  <a:gd name="T7" fmla="*/ 36 h 91"/>
                  <a:gd name="T8" fmla="*/ 94 w 157"/>
                  <a:gd name="T9" fmla="*/ 91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7" h="91">
                    <a:moveTo>
                      <a:pt x="94" y="91"/>
                    </a:moveTo>
                    <a:lnTo>
                      <a:pt x="157" y="53"/>
                    </a:lnTo>
                    <a:lnTo>
                      <a:pt x="65" y="0"/>
                    </a:lnTo>
                    <a:lnTo>
                      <a:pt x="0" y="36"/>
                    </a:lnTo>
                    <a:lnTo>
                      <a:pt x="94" y="91"/>
                    </a:lnTo>
                    <a:close/>
                  </a:path>
                </a:pathLst>
              </a:custGeom>
              <a:solidFill>
                <a:srgbClr val="8C8C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27" name="ïsḷíḋe">
                <a:extLst>
                  <a:ext uri="{FF2B5EF4-FFF2-40B4-BE49-F238E27FC236}">
                    <a16:creationId xmlns:a16="http://schemas.microsoft.com/office/drawing/2014/main" id="{6978F37A-725C-4CC0-8F51-16A3F79DB643}"/>
                  </a:ext>
                </a:extLst>
              </p:cNvPr>
              <p:cNvSpPr/>
              <p:nvPr userDrawn="1"/>
            </p:nvSpPr>
            <p:spPr bwMode="auto">
              <a:xfrm>
                <a:off x="5333" y="1870"/>
                <a:ext cx="193" cy="205"/>
              </a:xfrm>
              <a:custGeom>
                <a:avLst/>
                <a:gdLst>
                  <a:gd name="T0" fmla="*/ 33 w 107"/>
                  <a:gd name="T1" fmla="*/ 0 h 113"/>
                  <a:gd name="T2" fmla="*/ 0 w 107"/>
                  <a:gd name="T3" fmla="*/ 8 h 113"/>
                  <a:gd name="T4" fmla="*/ 14 w 107"/>
                  <a:gd name="T5" fmla="*/ 34 h 113"/>
                  <a:gd name="T6" fmla="*/ 33 w 107"/>
                  <a:gd name="T7" fmla="*/ 30 h 113"/>
                  <a:gd name="T8" fmla="*/ 77 w 107"/>
                  <a:gd name="T9" fmla="*/ 74 h 113"/>
                  <a:gd name="T10" fmla="*/ 70 w 107"/>
                  <a:gd name="T11" fmla="*/ 97 h 113"/>
                  <a:gd name="T12" fmla="*/ 96 w 107"/>
                  <a:gd name="T13" fmla="*/ 113 h 113"/>
                  <a:gd name="T14" fmla="*/ 107 w 107"/>
                  <a:gd name="T15" fmla="*/ 74 h 113"/>
                  <a:gd name="T16" fmla="*/ 33 w 107"/>
                  <a:gd name="T17" fmla="*/ 0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7" h="113">
                    <a:moveTo>
                      <a:pt x="33" y="0"/>
                    </a:moveTo>
                    <a:cubicBezTo>
                      <a:pt x="21" y="0"/>
                      <a:pt x="10" y="3"/>
                      <a:pt x="0" y="8"/>
                    </a:cubicBezTo>
                    <a:cubicBezTo>
                      <a:pt x="14" y="34"/>
                      <a:pt x="14" y="34"/>
                      <a:pt x="14" y="34"/>
                    </a:cubicBezTo>
                    <a:cubicBezTo>
                      <a:pt x="20" y="31"/>
                      <a:pt x="26" y="30"/>
                      <a:pt x="33" y="30"/>
                    </a:cubicBezTo>
                    <a:cubicBezTo>
                      <a:pt x="58" y="30"/>
                      <a:pt x="77" y="49"/>
                      <a:pt x="77" y="74"/>
                    </a:cubicBezTo>
                    <a:cubicBezTo>
                      <a:pt x="77" y="82"/>
                      <a:pt x="75" y="90"/>
                      <a:pt x="70" y="97"/>
                    </a:cubicBezTo>
                    <a:cubicBezTo>
                      <a:pt x="96" y="113"/>
                      <a:pt x="96" y="113"/>
                      <a:pt x="96" y="113"/>
                    </a:cubicBezTo>
                    <a:cubicBezTo>
                      <a:pt x="103" y="102"/>
                      <a:pt x="107" y="88"/>
                      <a:pt x="107" y="74"/>
                    </a:cubicBezTo>
                    <a:cubicBezTo>
                      <a:pt x="107" y="33"/>
                      <a:pt x="74" y="0"/>
                      <a:pt x="33" y="0"/>
                    </a:cubicBezTo>
                    <a:close/>
                  </a:path>
                </a:pathLst>
              </a:custGeom>
              <a:solidFill>
                <a:srgbClr val="8AD7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28" name="iṥḷîďe">
                <a:extLst>
                  <a:ext uri="{FF2B5EF4-FFF2-40B4-BE49-F238E27FC236}">
                    <a16:creationId xmlns:a16="http://schemas.microsoft.com/office/drawing/2014/main" id="{BB47138B-6064-421B-8BD0-C58E6A31A83D}"/>
                  </a:ext>
                </a:extLst>
              </p:cNvPr>
              <p:cNvSpPr/>
              <p:nvPr userDrawn="1"/>
            </p:nvSpPr>
            <p:spPr bwMode="auto">
              <a:xfrm>
                <a:off x="5268" y="1724"/>
                <a:ext cx="404" cy="430"/>
              </a:xfrm>
              <a:custGeom>
                <a:avLst/>
                <a:gdLst>
                  <a:gd name="T0" fmla="*/ 69 w 224"/>
                  <a:gd name="T1" fmla="*/ 0 h 238"/>
                  <a:gd name="T2" fmla="*/ 0 w 224"/>
                  <a:gd name="T3" fmla="*/ 16 h 238"/>
                  <a:gd name="T4" fmla="*/ 25 w 224"/>
                  <a:gd name="T5" fmla="*/ 65 h 238"/>
                  <a:gd name="T6" fmla="*/ 69 w 224"/>
                  <a:gd name="T7" fmla="*/ 54 h 238"/>
                  <a:gd name="T8" fmla="*/ 169 w 224"/>
                  <a:gd name="T9" fmla="*/ 155 h 238"/>
                  <a:gd name="T10" fmla="*/ 154 w 224"/>
                  <a:gd name="T11" fmla="*/ 209 h 238"/>
                  <a:gd name="T12" fmla="*/ 200 w 224"/>
                  <a:gd name="T13" fmla="*/ 238 h 238"/>
                  <a:gd name="T14" fmla="*/ 224 w 224"/>
                  <a:gd name="T15" fmla="*/ 155 h 238"/>
                  <a:gd name="T16" fmla="*/ 69 w 224"/>
                  <a:gd name="T17" fmla="*/ 0 h 2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4" h="238">
                    <a:moveTo>
                      <a:pt x="69" y="0"/>
                    </a:moveTo>
                    <a:cubicBezTo>
                      <a:pt x="44" y="0"/>
                      <a:pt x="21" y="6"/>
                      <a:pt x="0" y="16"/>
                    </a:cubicBezTo>
                    <a:cubicBezTo>
                      <a:pt x="25" y="65"/>
                      <a:pt x="25" y="65"/>
                      <a:pt x="25" y="65"/>
                    </a:cubicBezTo>
                    <a:cubicBezTo>
                      <a:pt x="38" y="58"/>
                      <a:pt x="53" y="54"/>
                      <a:pt x="69" y="54"/>
                    </a:cubicBezTo>
                    <a:cubicBezTo>
                      <a:pt x="125" y="54"/>
                      <a:pt x="169" y="99"/>
                      <a:pt x="169" y="155"/>
                    </a:cubicBezTo>
                    <a:cubicBezTo>
                      <a:pt x="169" y="175"/>
                      <a:pt x="164" y="193"/>
                      <a:pt x="154" y="209"/>
                    </a:cubicBezTo>
                    <a:cubicBezTo>
                      <a:pt x="200" y="238"/>
                      <a:pt x="200" y="238"/>
                      <a:pt x="200" y="238"/>
                    </a:cubicBezTo>
                    <a:cubicBezTo>
                      <a:pt x="215" y="214"/>
                      <a:pt x="224" y="185"/>
                      <a:pt x="224" y="155"/>
                    </a:cubicBezTo>
                    <a:cubicBezTo>
                      <a:pt x="224" y="69"/>
                      <a:pt x="155" y="0"/>
                      <a:pt x="69" y="0"/>
                    </a:cubicBezTo>
                    <a:close/>
                  </a:path>
                </a:pathLst>
              </a:custGeom>
              <a:solidFill>
                <a:srgbClr val="8AD7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29" name="ïŝḻíḍê">
                <a:extLst>
                  <a:ext uri="{FF2B5EF4-FFF2-40B4-BE49-F238E27FC236}">
                    <a16:creationId xmlns:a16="http://schemas.microsoft.com/office/drawing/2014/main" id="{E97DF613-497A-44B7-AC5D-56F9D3A73B3B}"/>
                  </a:ext>
                </a:extLst>
              </p:cNvPr>
              <p:cNvSpPr/>
              <p:nvPr userDrawn="1"/>
            </p:nvSpPr>
            <p:spPr bwMode="auto">
              <a:xfrm>
                <a:off x="5208" y="1590"/>
                <a:ext cx="596" cy="636"/>
              </a:xfrm>
              <a:custGeom>
                <a:avLst/>
                <a:gdLst>
                  <a:gd name="T0" fmla="*/ 102 w 330"/>
                  <a:gd name="T1" fmla="*/ 0 h 352"/>
                  <a:gd name="T2" fmla="*/ 0 w 330"/>
                  <a:gd name="T3" fmla="*/ 24 h 352"/>
                  <a:gd name="T4" fmla="*/ 24 w 330"/>
                  <a:gd name="T5" fmla="*/ 72 h 352"/>
                  <a:gd name="T6" fmla="*/ 102 w 330"/>
                  <a:gd name="T7" fmla="*/ 53 h 352"/>
                  <a:gd name="T8" fmla="*/ 277 w 330"/>
                  <a:gd name="T9" fmla="*/ 229 h 352"/>
                  <a:gd name="T10" fmla="*/ 250 w 330"/>
                  <a:gd name="T11" fmla="*/ 323 h 352"/>
                  <a:gd name="T12" fmla="*/ 294 w 330"/>
                  <a:gd name="T13" fmla="*/ 352 h 352"/>
                  <a:gd name="T14" fmla="*/ 330 w 330"/>
                  <a:gd name="T15" fmla="*/ 229 h 352"/>
                  <a:gd name="T16" fmla="*/ 102 w 330"/>
                  <a:gd name="T17" fmla="*/ 0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30" h="352">
                    <a:moveTo>
                      <a:pt x="102" y="0"/>
                    </a:moveTo>
                    <a:cubicBezTo>
                      <a:pt x="66" y="0"/>
                      <a:pt x="31" y="9"/>
                      <a:pt x="0" y="24"/>
                    </a:cubicBezTo>
                    <a:cubicBezTo>
                      <a:pt x="24" y="72"/>
                      <a:pt x="24" y="72"/>
                      <a:pt x="24" y="72"/>
                    </a:cubicBezTo>
                    <a:cubicBezTo>
                      <a:pt x="48" y="60"/>
                      <a:pt x="74" y="53"/>
                      <a:pt x="102" y="53"/>
                    </a:cubicBezTo>
                    <a:cubicBezTo>
                      <a:pt x="199" y="53"/>
                      <a:pt x="277" y="132"/>
                      <a:pt x="277" y="229"/>
                    </a:cubicBezTo>
                    <a:cubicBezTo>
                      <a:pt x="277" y="263"/>
                      <a:pt x="267" y="296"/>
                      <a:pt x="250" y="323"/>
                    </a:cubicBezTo>
                    <a:cubicBezTo>
                      <a:pt x="294" y="352"/>
                      <a:pt x="294" y="352"/>
                      <a:pt x="294" y="352"/>
                    </a:cubicBezTo>
                    <a:cubicBezTo>
                      <a:pt x="317" y="316"/>
                      <a:pt x="330" y="274"/>
                      <a:pt x="330" y="229"/>
                    </a:cubicBezTo>
                    <a:cubicBezTo>
                      <a:pt x="330" y="103"/>
                      <a:pt x="228" y="0"/>
                      <a:pt x="102" y="0"/>
                    </a:cubicBezTo>
                    <a:close/>
                  </a:path>
                </a:pathLst>
              </a:custGeom>
              <a:solidFill>
                <a:srgbClr val="8AD7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30" name="ïşľíḋê">
                <a:extLst>
                  <a:ext uri="{FF2B5EF4-FFF2-40B4-BE49-F238E27FC236}">
                    <a16:creationId xmlns:a16="http://schemas.microsoft.com/office/drawing/2014/main" id="{F7527B9D-C0E9-4B1D-9E70-40A31F57736F}"/>
                  </a:ext>
                </a:extLst>
              </p:cNvPr>
              <p:cNvSpPr/>
              <p:nvPr userDrawn="1"/>
            </p:nvSpPr>
            <p:spPr bwMode="auto">
              <a:xfrm>
                <a:off x="5148" y="1456"/>
                <a:ext cx="792" cy="843"/>
              </a:xfrm>
              <a:custGeom>
                <a:avLst/>
                <a:gdLst>
                  <a:gd name="T0" fmla="*/ 135 w 438"/>
                  <a:gd name="T1" fmla="*/ 0 h 466"/>
                  <a:gd name="T2" fmla="*/ 0 w 438"/>
                  <a:gd name="T3" fmla="*/ 32 h 466"/>
                  <a:gd name="T4" fmla="*/ 26 w 438"/>
                  <a:gd name="T5" fmla="*/ 82 h 466"/>
                  <a:gd name="T6" fmla="*/ 135 w 438"/>
                  <a:gd name="T7" fmla="*/ 57 h 466"/>
                  <a:gd name="T8" fmla="*/ 381 w 438"/>
                  <a:gd name="T9" fmla="*/ 303 h 466"/>
                  <a:gd name="T10" fmla="*/ 342 w 438"/>
                  <a:gd name="T11" fmla="*/ 435 h 466"/>
                  <a:gd name="T12" fmla="*/ 390 w 438"/>
                  <a:gd name="T13" fmla="*/ 466 h 466"/>
                  <a:gd name="T14" fmla="*/ 438 w 438"/>
                  <a:gd name="T15" fmla="*/ 303 h 466"/>
                  <a:gd name="T16" fmla="*/ 135 w 438"/>
                  <a:gd name="T17" fmla="*/ 0 h 4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8" h="466">
                    <a:moveTo>
                      <a:pt x="135" y="0"/>
                    </a:moveTo>
                    <a:cubicBezTo>
                      <a:pt x="87" y="0"/>
                      <a:pt x="41" y="12"/>
                      <a:pt x="0" y="32"/>
                    </a:cubicBezTo>
                    <a:cubicBezTo>
                      <a:pt x="26" y="82"/>
                      <a:pt x="26" y="82"/>
                      <a:pt x="26" y="82"/>
                    </a:cubicBezTo>
                    <a:cubicBezTo>
                      <a:pt x="59" y="66"/>
                      <a:pt x="96" y="57"/>
                      <a:pt x="135" y="57"/>
                    </a:cubicBezTo>
                    <a:cubicBezTo>
                      <a:pt x="271" y="57"/>
                      <a:pt x="381" y="167"/>
                      <a:pt x="381" y="303"/>
                    </a:cubicBezTo>
                    <a:cubicBezTo>
                      <a:pt x="381" y="352"/>
                      <a:pt x="367" y="397"/>
                      <a:pt x="342" y="435"/>
                    </a:cubicBezTo>
                    <a:cubicBezTo>
                      <a:pt x="390" y="466"/>
                      <a:pt x="390" y="466"/>
                      <a:pt x="390" y="466"/>
                    </a:cubicBezTo>
                    <a:cubicBezTo>
                      <a:pt x="420" y="419"/>
                      <a:pt x="438" y="363"/>
                      <a:pt x="438" y="303"/>
                    </a:cubicBezTo>
                    <a:cubicBezTo>
                      <a:pt x="438" y="136"/>
                      <a:pt x="302" y="0"/>
                      <a:pt x="135" y="0"/>
                    </a:cubicBezTo>
                    <a:close/>
                  </a:path>
                </a:pathLst>
              </a:custGeom>
              <a:solidFill>
                <a:srgbClr val="8AD7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31" name="ïṥ1ídé">
                <a:extLst>
                  <a:ext uri="{FF2B5EF4-FFF2-40B4-BE49-F238E27FC236}">
                    <a16:creationId xmlns:a16="http://schemas.microsoft.com/office/drawing/2014/main" id="{D3515926-5F81-4F19-8D86-CF4BE3291465}"/>
                  </a:ext>
                </a:extLst>
              </p:cNvPr>
              <p:cNvSpPr/>
              <p:nvPr userDrawn="1"/>
            </p:nvSpPr>
            <p:spPr bwMode="auto">
              <a:xfrm>
                <a:off x="2482" y="2420"/>
                <a:ext cx="1298" cy="821"/>
              </a:xfrm>
              <a:custGeom>
                <a:avLst/>
                <a:gdLst>
                  <a:gd name="T0" fmla="*/ 1298 w 1298"/>
                  <a:gd name="T1" fmla="*/ 305 h 821"/>
                  <a:gd name="T2" fmla="*/ 402 w 1298"/>
                  <a:gd name="T3" fmla="*/ 821 h 821"/>
                  <a:gd name="T4" fmla="*/ 0 w 1298"/>
                  <a:gd name="T5" fmla="*/ 589 h 821"/>
                  <a:gd name="T6" fmla="*/ 0 w 1298"/>
                  <a:gd name="T7" fmla="*/ 515 h 821"/>
                  <a:gd name="T8" fmla="*/ 897 w 1298"/>
                  <a:gd name="T9" fmla="*/ 0 h 821"/>
                  <a:gd name="T10" fmla="*/ 1298 w 1298"/>
                  <a:gd name="T11" fmla="*/ 231 h 821"/>
                  <a:gd name="T12" fmla="*/ 1298 w 1298"/>
                  <a:gd name="T13" fmla="*/ 305 h 8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98" h="821">
                    <a:moveTo>
                      <a:pt x="1298" y="305"/>
                    </a:moveTo>
                    <a:lnTo>
                      <a:pt x="402" y="821"/>
                    </a:lnTo>
                    <a:lnTo>
                      <a:pt x="0" y="589"/>
                    </a:lnTo>
                    <a:lnTo>
                      <a:pt x="0" y="515"/>
                    </a:lnTo>
                    <a:lnTo>
                      <a:pt x="897" y="0"/>
                    </a:lnTo>
                    <a:lnTo>
                      <a:pt x="1298" y="231"/>
                    </a:lnTo>
                    <a:lnTo>
                      <a:pt x="1298" y="305"/>
                    </a:lnTo>
                    <a:close/>
                  </a:path>
                </a:pathLst>
              </a:custGeom>
              <a:solidFill>
                <a:srgbClr val="7373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32" name="îšļîḍè">
                <a:extLst>
                  <a:ext uri="{FF2B5EF4-FFF2-40B4-BE49-F238E27FC236}">
                    <a16:creationId xmlns:a16="http://schemas.microsoft.com/office/drawing/2014/main" id="{CAE55466-14F8-4187-A4DC-DD8C3CA90F1E}"/>
                  </a:ext>
                </a:extLst>
              </p:cNvPr>
              <p:cNvSpPr/>
              <p:nvPr userDrawn="1"/>
            </p:nvSpPr>
            <p:spPr bwMode="auto">
              <a:xfrm>
                <a:off x="2482" y="2935"/>
                <a:ext cx="402" cy="306"/>
              </a:xfrm>
              <a:custGeom>
                <a:avLst/>
                <a:gdLst>
                  <a:gd name="T0" fmla="*/ 402 w 402"/>
                  <a:gd name="T1" fmla="*/ 306 h 306"/>
                  <a:gd name="T2" fmla="*/ 0 w 402"/>
                  <a:gd name="T3" fmla="*/ 74 h 306"/>
                  <a:gd name="T4" fmla="*/ 0 w 402"/>
                  <a:gd name="T5" fmla="*/ 0 h 306"/>
                  <a:gd name="T6" fmla="*/ 402 w 402"/>
                  <a:gd name="T7" fmla="*/ 232 h 306"/>
                  <a:gd name="T8" fmla="*/ 402 w 402"/>
                  <a:gd name="T9" fmla="*/ 306 h 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2" h="306">
                    <a:moveTo>
                      <a:pt x="402" y="306"/>
                    </a:moveTo>
                    <a:lnTo>
                      <a:pt x="0" y="74"/>
                    </a:lnTo>
                    <a:lnTo>
                      <a:pt x="0" y="0"/>
                    </a:lnTo>
                    <a:lnTo>
                      <a:pt x="402" y="232"/>
                    </a:lnTo>
                    <a:lnTo>
                      <a:pt x="402" y="306"/>
                    </a:lnTo>
                    <a:close/>
                  </a:path>
                </a:pathLst>
              </a:custGeom>
              <a:solidFill>
                <a:srgbClr val="57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33" name="ïṩḷïḋé">
                <a:extLst>
                  <a:ext uri="{FF2B5EF4-FFF2-40B4-BE49-F238E27FC236}">
                    <a16:creationId xmlns:a16="http://schemas.microsoft.com/office/drawing/2014/main" id="{540E3189-C784-42C3-B0B8-C2739B1A97C4}"/>
                  </a:ext>
                </a:extLst>
              </p:cNvPr>
              <p:cNvSpPr/>
              <p:nvPr userDrawn="1"/>
            </p:nvSpPr>
            <p:spPr bwMode="auto">
              <a:xfrm>
                <a:off x="2482" y="2420"/>
                <a:ext cx="1298" cy="747"/>
              </a:xfrm>
              <a:custGeom>
                <a:avLst/>
                <a:gdLst>
                  <a:gd name="T0" fmla="*/ 402 w 1298"/>
                  <a:gd name="T1" fmla="*/ 747 h 747"/>
                  <a:gd name="T2" fmla="*/ 1298 w 1298"/>
                  <a:gd name="T3" fmla="*/ 231 h 747"/>
                  <a:gd name="T4" fmla="*/ 897 w 1298"/>
                  <a:gd name="T5" fmla="*/ 0 h 747"/>
                  <a:gd name="T6" fmla="*/ 0 w 1298"/>
                  <a:gd name="T7" fmla="*/ 515 h 747"/>
                  <a:gd name="T8" fmla="*/ 402 w 1298"/>
                  <a:gd name="T9" fmla="*/ 747 h 7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98" h="747">
                    <a:moveTo>
                      <a:pt x="402" y="747"/>
                    </a:moveTo>
                    <a:lnTo>
                      <a:pt x="1298" y="231"/>
                    </a:lnTo>
                    <a:lnTo>
                      <a:pt x="897" y="0"/>
                    </a:lnTo>
                    <a:lnTo>
                      <a:pt x="0" y="515"/>
                    </a:lnTo>
                    <a:lnTo>
                      <a:pt x="402" y="747"/>
                    </a:lnTo>
                    <a:close/>
                  </a:path>
                </a:pathLst>
              </a:custGeom>
              <a:solidFill>
                <a:srgbClr val="8C8C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34" name="îṩľíḑè">
                <a:extLst>
                  <a:ext uri="{FF2B5EF4-FFF2-40B4-BE49-F238E27FC236}">
                    <a16:creationId xmlns:a16="http://schemas.microsoft.com/office/drawing/2014/main" id="{BD3ABFF2-6A3A-431E-90CE-6B7629CC9407}"/>
                  </a:ext>
                </a:extLst>
              </p:cNvPr>
              <p:cNvSpPr/>
              <p:nvPr userDrawn="1"/>
            </p:nvSpPr>
            <p:spPr bwMode="auto">
              <a:xfrm>
                <a:off x="2969" y="2463"/>
                <a:ext cx="739" cy="427"/>
              </a:xfrm>
              <a:custGeom>
                <a:avLst/>
                <a:gdLst>
                  <a:gd name="T0" fmla="*/ 171 w 409"/>
                  <a:gd name="T1" fmla="*/ 233 h 236"/>
                  <a:gd name="T2" fmla="*/ 190 w 409"/>
                  <a:gd name="T3" fmla="*/ 233 h 236"/>
                  <a:gd name="T4" fmla="*/ 403 w 409"/>
                  <a:gd name="T5" fmla="*/ 109 h 236"/>
                  <a:gd name="T6" fmla="*/ 403 w 409"/>
                  <a:gd name="T7" fmla="*/ 98 h 236"/>
                  <a:gd name="T8" fmla="*/ 238 w 409"/>
                  <a:gd name="T9" fmla="*/ 3 h 236"/>
                  <a:gd name="T10" fmla="*/ 219 w 409"/>
                  <a:gd name="T11" fmla="*/ 3 h 236"/>
                  <a:gd name="T12" fmla="*/ 6 w 409"/>
                  <a:gd name="T13" fmla="*/ 126 h 236"/>
                  <a:gd name="T14" fmla="*/ 6 w 409"/>
                  <a:gd name="T15" fmla="*/ 137 h 236"/>
                  <a:gd name="T16" fmla="*/ 171 w 409"/>
                  <a:gd name="T17" fmla="*/ 233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09" h="236">
                    <a:moveTo>
                      <a:pt x="171" y="233"/>
                    </a:moveTo>
                    <a:cubicBezTo>
                      <a:pt x="176" y="236"/>
                      <a:pt x="185" y="236"/>
                      <a:pt x="190" y="233"/>
                    </a:cubicBezTo>
                    <a:cubicBezTo>
                      <a:pt x="403" y="109"/>
                      <a:pt x="403" y="109"/>
                      <a:pt x="403" y="109"/>
                    </a:cubicBezTo>
                    <a:cubicBezTo>
                      <a:pt x="409" y="106"/>
                      <a:pt x="409" y="101"/>
                      <a:pt x="403" y="98"/>
                    </a:cubicBezTo>
                    <a:cubicBezTo>
                      <a:pt x="238" y="3"/>
                      <a:pt x="238" y="3"/>
                      <a:pt x="238" y="3"/>
                    </a:cubicBezTo>
                    <a:cubicBezTo>
                      <a:pt x="233" y="0"/>
                      <a:pt x="224" y="0"/>
                      <a:pt x="219" y="3"/>
                    </a:cubicBezTo>
                    <a:cubicBezTo>
                      <a:pt x="6" y="126"/>
                      <a:pt x="6" y="126"/>
                      <a:pt x="6" y="126"/>
                    </a:cubicBezTo>
                    <a:cubicBezTo>
                      <a:pt x="0" y="129"/>
                      <a:pt x="0" y="134"/>
                      <a:pt x="6" y="137"/>
                    </a:cubicBezTo>
                    <a:lnTo>
                      <a:pt x="171" y="233"/>
                    </a:lnTo>
                    <a:close/>
                  </a:path>
                </a:pathLst>
              </a:custGeom>
              <a:solidFill>
                <a:srgbClr val="7373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35" name="í$ḻîďe">
                <a:extLst>
                  <a:ext uri="{FF2B5EF4-FFF2-40B4-BE49-F238E27FC236}">
                    <a16:creationId xmlns:a16="http://schemas.microsoft.com/office/drawing/2014/main" id="{5219F2AB-4A04-48E9-8DC4-4E64A4E15A05}"/>
                  </a:ext>
                </a:extLst>
              </p:cNvPr>
              <p:cNvSpPr/>
              <p:nvPr userDrawn="1"/>
            </p:nvSpPr>
            <p:spPr bwMode="auto">
              <a:xfrm>
                <a:off x="3296" y="2129"/>
                <a:ext cx="383" cy="747"/>
              </a:xfrm>
              <a:custGeom>
                <a:avLst/>
                <a:gdLst>
                  <a:gd name="T0" fmla="*/ 0 w 383"/>
                  <a:gd name="T1" fmla="*/ 222 h 747"/>
                  <a:gd name="T2" fmla="*/ 383 w 383"/>
                  <a:gd name="T3" fmla="*/ 0 h 747"/>
                  <a:gd name="T4" fmla="*/ 383 w 383"/>
                  <a:gd name="T5" fmla="*/ 524 h 747"/>
                  <a:gd name="T6" fmla="*/ 0 w 383"/>
                  <a:gd name="T7" fmla="*/ 747 h 747"/>
                  <a:gd name="T8" fmla="*/ 0 w 383"/>
                  <a:gd name="T9" fmla="*/ 222 h 7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3" h="747">
                    <a:moveTo>
                      <a:pt x="0" y="222"/>
                    </a:moveTo>
                    <a:lnTo>
                      <a:pt x="383" y="0"/>
                    </a:lnTo>
                    <a:lnTo>
                      <a:pt x="383" y="524"/>
                    </a:lnTo>
                    <a:lnTo>
                      <a:pt x="0" y="747"/>
                    </a:lnTo>
                    <a:lnTo>
                      <a:pt x="0" y="222"/>
                    </a:lnTo>
                    <a:close/>
                  </a:path>
                </a:pathLst>
              </a:custGeom>
              <a:solidFill>
                <a:srgbClr val="D3DED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36" name="íṩḻiḍé">
                <a:extLst>
                  <a:ext uri="{FF2B5EF4-FFF2-40B4-BE49-F238E27FC236}">
                    <a16:creationId xmlns:a16="http://schemas.microsoft.com/office/drawing/2014/main" id="{DA6A299A-95CB-44A4-AF46-F6D139D9404E}"/>
                  </a:ext>
                </a:extLst>
              </p:cNvPr>
              <p:cNvSpPr/>
              <p:nvPr userDrawn="1"/>
            </p:nvSpPr>
            <p:spPr bwMode="auto">
              <a:xfrm>
                <a:off x="2990" y="2176"/>
                <a:ext cx="306" cy="700"/>
              </a:xfrm>
              <a:custGeom>
                <a:avLst/>
                <a:gdLst>
                  <a:gd name="T0" fmla="*/ 0 w 306"/>
                  <a:gd name="T1" fmla="*/ 0 h 700"/>
                  <a:gd name="T2" fmla="*/ 306 w 306"/>
                  <a:gd name="T3" fmla="*/ 175 h 700"/>
                  <a:gd name="T4" fmla="*/ 306 w 306"/>
                  <a:gd name="T5" fmla="*/ 700 h 700"/>
                  <a:gd name="T6" fmla="*/ 0 w 306"/>
                  <a:gd name="T7" fmla="*/ 524 h 700"/>
                  <a:gd name="T8" fmla="*/ 0 w 306"/>
                  <a:gd name="T9" fmla="*/ 0 h 7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6" h="700">
                    <a:moveTo>
                      <a:pt x="0" y="0"/>
                    </a:moveTo>
                    <a:lnTo>
                      <a:pt x="306" y="175"/>
                    </a:lnTo>
                    <a:lnTo>
                      <a:pt x="306" y="700"/>
                    </a:lnTo>
                    <a:lnTo>
                      <a:pt x="0" y="52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BC7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37" name="iŝļidê">
                <a:extLst>
                  <a:ext uri="{FF2B5EF4-FFF2-40B4-BE49-F238E27FC236}">
                    <a16:creationId xmlns:a16="http://schemas.microsoft.com/office/drawing/2014/main" id="{46203C0D-5854-4F62-B28E-447992602575}"/>
                  </a:ext>
                </a:extLst>
              </p:cNvPr>
              <p:cNvSpPr/>
              <p:nvPr userDrawn="1"/>
            </p:nvSpPr>
            <p:spPr bwMode="auto">
              <a:xfrm>
                <a:off x="3025" y="2548"/>
                <a:ext cx="101" cy="199"/>
              </a:xfrm>
              <a:custGeom>
                <a:avLst/>
                <a:gdLst>
                  <a:gd name="T0" fmla="*/ 101 w 101"/>
                  <a:gd name="T1" fmla="*/ 60 h 199"/>
                  <a:gd name="T2" fmla="*/ 101 w 101"/>
                  <a:gd name="T3" fmla="*/ 199 h 199"/>
                  <a:gd name="T4" fmla="*/ 0 w 101"/>
                  <a:gd name="T5" fmla="*/ 141 h 199"/>
                  <a:gd name="T6" fmla="*/ 0 w 101"/>
                  <a:gd name="T7" fmla="*/ 0 h 199"/>
                  <a:gd name="T8" fmla="*/ 101 w 101"/>
                  <a:gd name="T9" fmla="*/ 60 h 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1" h="199">
                    <a:moveTo>
                      <a:pt x="101" y="60"/>
                    </a:moveTo>
                    <a:lnTo>
                      <a:pt x="101" y="199"/>
                    </a:lnTo>
                    <a:lnTo>
                      <a:pt x="0" y="141"/>
                    </a:lnTo>
                    <a:lnTo>
                      <a:pt x="0" y="0"/>
                    </a:lnTo>
                    <a:lnTo>
                      <a:pt x="101" y="60"/>
                    </a:lnTo>
                    <a:close/>
                  </a:path>
                </a:pathLst>
              </a:custGeom>
              <a:solidFill>
                <a:srgbClr val="5288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38" name="î$lîḍe">
                <a:extLst>
                  <a:ext uri="{FF2B5EF4-FFF2-40B4-BE49-F238E27FC236}">
                    <a16:creationId xmlns:a16="http://schemas.microsoft.com/office/drawing/2014/main" id="{7C7044B6-9B84-41FC-A99B-A1B6CF6E61F0}"/>
                  </a:ext>
                </a:extLst>
              </p:cNvPr>
              <p:cNvSpPr/>
              <p:nvPr userDrawn="1"/>
            </p:nvSpPr>
            <p:spPr bwMode="auto">
              <a:xfrm>
                <a:off x="3142" y="2617"/>
                <a:ext cx="114" cy="206"/>
              </a:xfrm>
              <a:custGeom>
                <a:avLst/>
                <a:gdLst>
                  <a:gd name="T0" fmla="*/ 0 w 114"/>
                  <a:gd name="T1" fmla="*/ 0 h 206"/>
                  <a:gd name="T2" fmla="*/ 114 w 114"/>
                  <a:gd name="T3" fmla="*/ 67 h 206"/>
                  <a:gd name="T4" fmla="*/ 114 w 114"/>
                  <a:gd name="T5" fmla="*/ 206 h 206"/>
                  <a:gd name="T6" fmla="*/ 0 w 114"/>
                  <a:gd name="T7" fmla="*/ 141 h 206"/>
                  <a:gd name="T8" fmla="*/ 0 w 114"/>
                  <a:gd name="T9" fmla="*/ 0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4" h="206">
                    <a:moveTo>
                      <a:pt x="0" y="0"/>
                    </a:moveTo>
                    <a:lnTo>
                      <a:pt x="114" y="67"/>
                    </a:lnTo>
                    <a:lnTo>
                      <a:pt x="114" y="206"/>
                    </a:lnTo>
                    <a:lnTo>
                      <a:pt x="0" y="1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573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39" name="işļîḑê">
                <a:extLst>
                  <a:ext uri="{FF2B5EF4-FFF2-40B4-BE49-F238E27FC236}">
                    <a16:creationId xmlns:a16="http://schemas.microsoft.com/office/drawing/2014/main" id="{1C6FD945-F28F-41BA-9C2B-DAE729086712}"/>
                  </a:ext>
                </a:extLst>
              </p:cNvPr>
              <p:cNvSpPr/>
              <p:nvPr userDrawn="1"/>
            </p:nvSpPr>
            <p:spPr bwMode="auto">
              <a:xfrm>
                <a:off x="3023" y="2391"/>
                <a:ext cx="70" cy="172"/>
              </a:xfrm>
              <a:custGeom>
                <a:avLst/>
                <a:gdLst>
                  <a:gd name="T0" fmla="*/ 70 w 70"/>
                  <a:gd name="T1" fmla="*/ 172 h 172"/>
                  <a:gd name="T2" fmla="*/ 0 w 70"/>
                  <a:gd name="T3" fmla="*/ 132 h 172"/>
                  <a:gd name="T4" fmla="*/ 0 w 70"/>
                  <a:gd name="T5" fmla="*/ 0 h 172"/>
                  <a:gd name="T6" fmla="*/ 70 w 70"/>
                  <a:gd name="T7" fmla="*/ 40 h 172"/>
                  <a:gd name="T8" fmla="*/ 70 w 70"/>
                  <a:gd name="T9" fmla="*/ 172 h 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0" h="172">
                    <a:moveTo>
                      <a:pt x="70" y="172"/>
                    </a:moveTo>
                    <a:lnTo>
                      <a:pt x="0" y="132"/>
                    </a:lnTo>
                    <a:lnTo>
                      <a:pt x="0" y="0"/>
                    </a:lnTo>
                    <a:lnTo>
                      <a:pt x="70" y="40"/>
                    </a:lnTo>
                    <a:lnTo>
                      <a:pt x="70" y="172"/>
                    </a:lnTo>
                    <a:close/>
                  </a:path>
                </a:pathLst>
              </a:custGeom>
              <a:solidFill>
                <a:srgbClr val="4573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40" name="íŝḻïdê">
                <a:extLst>
                  <a:ext uri="{FF2B5EF4-FFF2-40B4-BE49-F238E27FC236}">
                    <a16:creationId xmlns:a16="http://schemas.microsoft.com/office/drawing/2014/main" id="{62272B2E-E390-49B5-B01F-388B6F078DC8}"/>
                  </a:ext>
                </a:extLst>
              </p:cNvPr>
              <p:cNvSpPr/>
              <p:nvPr userDrawn="1"/>
            </p:nvSpPr>
            <p:spPr bwMode="auto">
              <a:xfrm>
                <a:off x="3106" y="2438"/>
                <a:ext cx="70" cy="174"/>
              </a:xfrm>
              <a:custGeom>
                <a:avLst/>
                <a:gdLst>
                  <a:gd name="T0" fmla="*/ 70 w 70"/>
                  <a:gd name="T1" fmla="*/ 174 h 174"/>
                  <a:gd name="T2" fmla="*/ 0 w 70"/>
                  <a:gd name="T3" fmla="*/ 134 h 174"/>
                  <a:gd name="T4" fmla="*/ 0 w 70"/>
                  <a:gd name="T5" fmla="*/ 0 h 174"/>
                  <a:gd name="T6" fmla="*/ 70 w 70"/>
                  <a:gd name="T7" fmla="*/ 42 h 174"/>
                  <a:gd name="T8" fmla="*/ 70 w 70"/>
                  <a:gd name="T9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0" h="174">
                    <a:moveTo>
                      <a:pt x="70" y="174"/>
                    </a:moveTo>
                    <a:lnTo>
                      <a:pt x="0" y="134"/>
                    </a:lnTo>
                    <a:lnTo>
                      <a:pt x="0" y="0"/>
                    </a:lnTo>
                    <a:lnTo>
                      <a:pt x="70" y="42"/>
                    </a:lnTo>
                    <a:lnTo>
                      <a:pt x="70" y="174"/>
                    </a:lnTo>
                    <a:close/>
                  </a:path>
                </a:pathLst>
              </a:custGeom>
              <a:solidFill>
                <a:srgbClr val="4573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41" name="îš1íḋe">
                <a:extLst>
                  <a:ext uri="{FF2B5EF4-FFF2-40B4-BE49-F238E27FC236}">
                    <a16:creationId xmlns:a16="http://schemas.microsoft.com/office/drawing/2014/main" id="{22478F06-953F-476B-935B-CAD7625F6E14}"/>
                  </a:ext>
                </a:extLst>
              </p:cNvPr>
              <p:cNvSpPr/>
              <p:nvPr userDrawn="1"/>
            </p:nvSpPr>
            <p:spPr bwMode="auto">
              <a:xfrm>
                <a:off x="3189" y="2487"/>
                <a:ext cx="67" cy="170"/>
              </a:xfrm>
              <a:custGeom>
                <a:avLst/>
                <a:gdLst>
                  <a:gd name="T0" fmla="*/ 67 w 67"/>
                  <a:gd name="T1" fmla="*/ 170 h 170"/>
                  <a:gd name="T2" fmla="*/ 0 w 67"/>
                  <a:gd name="T3" fmla="*/ 132 h 170"/>
                  <a:gd name="T4" fmla="*/ 0 w 67"/>
                  <a:gd name="T5" fmla="*/ 0 h 170"/>
                  <a:gd name="T6" fmla="*/ 67 w 67"/>
                  <a:gd name="T7" fmla="*/ 38 h 170"/>
                  <a:gd name="T8" fmla="*/ 67 w 67"/>
                  <a:gd name="T9" fmla="*/ 17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7" h="170">
                    <a:moveTo>
                      <a:pt x="67" y="170"/>
                    </a:moveTo>
                    <a:lnTo>
                      <a:pt x="0" y="132"/>
                    </a:lnTo>
                    <a:lnTo>
                      <a:pt x="0" y="0"/>
                    </a:lnTo>
                    <a:lnTo>
                      <a:pt x="67" y="38"/>
                    </a:lnTo>
                    <a:lnTo>
                      <a:pt x="67" y="170"/>
                    </a:lnTo>
                    <a:close/>
                  </a:path>
                </a:pathLst>
              </a:custGeom>
              <a:solidFill>
                <a:srgbClr val="4573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42" name="íşḻiďé">
                <a:extLst>
                  <a:ext uri="{FF2B5EF4-FFF2-40B4-BE49-F238E27FC236}">
                    <a16:creationId xmlns:a16="http://schemas.microsoft.com/office/drawing/2014/main" id="{BA4E2B01-899E-4C49-8C20-73A3D80FC2FC}"/>
                  </a:ext>
                </a:extLst>
              </p:cNvPr>
              <p:cNvSpPr/>
              <p:nvPr userDrawn="1"/>
            </p:nvSpPr>
            <p:spPr bwMode="auto">
              <a:xfrm>
                <a:off x="3064" y="2259"/>
                <a:ext cx="71" cy="172"/>
              </a:xfrm>
              <a:custGeom>
                <a:avLst/>
                <a:gdLst>
                  <a:gd name="T0" fmla="*/ 29 w 71"/>
                  <a:gd name="T1" fmla="*/ 148 h 172"/>
                  <a:gd name="T2" fmla="*/ 0 w 71"/>
                  <a:gd name="T3" fmla="*/ 132 h 172"/>
                  <a:gd name="T4" fmla="*/ 0 w 71"/>
                  <a:gd name="T5" fmla="*/ 78 h 172"/>
                  <a:gd name="T6" fmla="*/ 0 w 71"/>
                  <a:gd name="T7" fmla="*/ 0 h 172"/>
                  <a:gd name="T8" fmla="*/ 71 w 71"/>
                  <a:gd name="T9" fmla="*/ 40 h 172"/>
                  <a:gd name="T10" fmla="*/ 71 w 71"/>
                  <a:gd name="T11" fmla="*/ 172 h 172"/>
                  <a:gd name="T12" fmla="*/ 29 w 71"/>
                  <a:gd name="T13" fmla="*/ 148 h 172"/>
                  <a:gd name="T14" fmla="*/ 29 w 71"/>
                  <a:gd name="T15" fmla="*/ 148 h 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1" h="172">
                    <a:moveTo>
                      <a:pt x="29" y="148"/>
                    </a:moveTo>
                    <a:lnTo>
                      <a:pt x="0" y="132"/>
                    </a:lnTo>
                    <a:lnTo>
                      <a:pt x="0" y="78"/>
                    </a:lnTo>
                    <a:lnTo>
                      <a:pt x="0" y="0"/>
                    </a:lnTo>
                    <a:lnTo>
                      <a:pt x="71" y="40"/>
                    </a:lnTo>
                    <a:lnTo>
                      <a:pt x="71" y="172"/>
                    </a:lnTo>
                    <a:lnTo>
                      <a:pt x="29" y="148"/>
                    </a:lnTo>
                    <a:lnTo>
                      <a:pt x="29" y="148"/>
                    </a:lnTo>
                    <a:close/>
                  </a:path>
                </a:pathLst>
              </a:custGeom>
              <a:solidFill>
                <a:srgbClr val="4573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43" name="iṣľîḓè">
                <a:extLst>
                  <a:ext uri="{FF2B5EF4-FFF2-40B4-BE49-F238E27FC236}">
                    <a16:creationId xmlns:a16="http://schemas.microsoft.com/office/drawing/2014/main" id="{42F41DF0-317B-4CF8-AE3C-BB91B49D3E2C}"/>
                  </a:ext>
                </a:extLst>
              </p:cNvPr>
              <p:cNvSpPr/>
              <p:nvPr userDrawn="1"/>
            </p:nvSpPr>
            <p:spPr bwMode="auto">
              <a:xfrm>
                <a:off x="3147" y="2306"/>
                <a:ext cx="71" cy="174"/>
              </a:xfrm>
              <a:custGeom>
                <a:avLst/>
                <a:gdLst>
                  <a:gd name="T0" fmla="*/ 0 w 71"/>
                  <a:gd name="T1" fmla="*/ 80 h 174"/>
                  <a:gd name="T2" fmla="*/ 0 w 71"/>
                  <a:gd name="T3" fmla="*/ 0 h 174"/>
                  <a:gd name="T4" fmla="*/ 71 w 71"/>
                  <a:gd name="T5" fmla="*/ 42 h 174"/>
                  <a:gd name="T6" fmla="*/ 71 w 71"/>
                  <a:gd name="T7" fmla="*/ 174 h 174"/>
                  <a:gd name="T8" fmla="*/ 0 w 71"/>
                  <a:gd name="T9" fmla="*/ 134 h 174"/>
                  <a:gd name="T10" fmla="*/ 0 w 71"/>
                  <a:gd name="T11" fmla="*/ 80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1" h="174">
                    <a:moveTo>
                      <a:pt x="0" y="80"/>
                    </a:moveTo>
                    <a:lnTo>
                      <a:pt x="0" y="0"/>
                    </a:lnTo>
                    <a:lnTo>
                      <a:pt x="71" y="42"/>
                    </a:lnTo>
                    <a:lnTo>
                      <a:pt x="71" y="174"/>
                    </a:lnTo>
                    <a:lnTo>
                      <a:pt x="0" y="134"/>
                    </a:lnTo>
                    <a:lnTo>
                      <a:pt x="0" y="80"/>
                    </a:lnTo>
                    <a:close/>
                  </a:path>
                </a:pathLst>
              </a:custGeom>
              <a:solidFill>
                <a:srgbClr val="4573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44" name="iṣḷïḑê">
                <a:extLst>
                  <a:ext uri="{FF2B5EF4-FFF2-40B4-BE49-F238E27FC236}">
                    <a16:creationId xmlns:a16="http://schemas.microsoft.com/office/drawing/2014/main" id="{6A39ED51-2071-4661-817E-F901D82290ED}"/>
                  </a:ext>
                </a:extLst>
              </p:cNvPr>
              <p:cNvSpPr/>
              <p:nvPr userDrawn="1"/>
            </p:nvSpPr>
            <p:spPr bwMode="auto">
              <a:xfrm>
                <a:off x="3023" y="2234"/>
                <a:ext cx="29" cy="150"/>
              </a:xfrm>
              <a:custGeom>
                <a:avLst/>
                <a:gdLst>
                  <a:gd name="T0" fmla="*/ 29 w 29"/>
                  <a:gd name="T1" fmla="*/ 18 h 150"/>
                  <a:gd name="T2" fmla="*/ 29 w 29"/>
                  <a:gd name="T3" fmla="*/ 150 h 150"/>
                  <a:gd name="T4" fmla="*/ 0 w 29"/>
                  <a:gd name="T5" fmla="*/ 133 h 150"/>
                  <a:gd name="T6" fmla="*/ 0 w 29"/>
                  <a:gd name="T7" fmla="*/ 0 h 150"/>
                  <a:gd name="T8" fmla="*/ 29 w 29"/>
                  <a:gd name="T9" fmla="*/ 18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" h="150">
                    <a:moveTo>
                      <a:pt x="29" y="18"/>
                    </a:moveTo>
                    <a:lnTo>
                      <a:pt x="29" y="150"/>
                    </a:lnTo>
                    <a:lnTo>
                      <a:pt x="0" y="133"/>
                    </a:lnTo>
                    <a:lnTo>
                      <a:pt x="0" y="0"/>
                    </a:lnTo>
                    <a:lnTo>
                      <a:pt x="29" y="18"/>
                    </a:lnTo>
                    <a:close/>
                  </a:path>
                </a:pathLst>
              </a:custGeom>
              <a:solidFill>
                <a:srgbClr val="4573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45" name="îṧḻiḓê">
                <a:extLst>
                  <a:ext uri="{FF2B5EF4-FFF2-40B4-BE49-F238E27FC236}">
                    <a16:creationId xmlns:a16="http://schemas.microsoft.com/office/drawing/2014/main" id="{3F8549C9-AC9C-4A8C-9C07-AF7C89DA6640}"/>
                  </a:ext>
                </a:extLst>
              </p:cNvPr>
              <p:cNvSpPr/>
              <p:nvPr userDrawn="1"/>
            </p:nvSpPr>
            <p:spPr bwMode="auto">
              <a:xfrm>
                <a:off x="3231" y="2355"/>
                <a:ext cx="25" cy="146"/>
              </a:xfrm>
              <a:custGeom>
                <a:avLst/>
                <a:gdLst>
                  <a:gd name="T0" fmla="*/ 0 w 25"/>
                  <a:gd name="T1" fmla="*/ 0 h 146"/>
                  <a:gd name="T2" fmla="*/ 25 w 25"/>
                  <a:gd name="T3" fmla="*/ 14 h 146"/>
                  <a:gd name="T4" fmla="*/ 25 w 25"/>
                  <a:gd name="T5" fmla="*/ 146 h 146"/>
                  <a:gd name="T6" fmla="*/ 0 w 25"/>
                  <a:gd name="T7" fmla="*/ 132 h 146"/>
                  <a:gd name="T8" fmla="*/ 0 w 25"/>
                  <a:gd name="T9" fmla="*/ 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" h="146">
                    <a:moveTo>
                      <a:pt x="0" y="0"/>
                    </a:moveTo>
                    <a:lnTo>
                      <a:pt x="25" y="14"/>
                    </a:lnTo>
                    <a:lnTo>
                      <a:pt x="25" y="146"/>
                    </a:lnTo>
                    <a:lnTo>
                      <a:pt x="0" y="13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573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46" name="ï$ļîḍe">
                <a:extLst>
                  <a:ext uri="{FF2B5EF4-FFF2-40B4-BE49-F238E27FC236}">
                    <a16:creationId xmlns:a16="http://schemas.microsoft.com/office/drawing/2014/main" id="{04C576FE-0215-4242-836C-001928FC5C1E}"/>
                  </a:ext>
                </a:extLst>
              </p:cNvPr>
              <p:cNvSpPr/>
              <p:nvPr userDrawn="1"/>
            </p:nvSpPr>
            <p:spPr bwMode="auto">
              <a:xfrm>
                <a:off x="3337" y="2593"/>
                <a:ext cx="150" cy="226"/>
              </a:xfrm>
              <a:custGeom>
                <a:avLst/>
                <a:gdLst>
                  <a:gd name="T0" fmla="*/ 150 w 150"/>
                  <a:gd name="T1" fmla="*/ 140 h 226"/>
                  <a:gd name="T2" fmla="*/ 0 w 150"/>
                  <a:gd name="T3" fmla="*/ 226 h 226"/>
                  <a:gd name="T4" fmla="*/ 0 w 150"/>
                  <a:gd name="T5" fmla="*/ 85 h 226"/>
                  <a:gd name="T6" fmla="*/ 150 w 150"/>
                  <a:gd name="T7" fmla="*/ 0 h 226"/>
                  <a:gd name="T8" fmla="*/ 150 w 150"/>
                  <a:gd name="T9" fmla="*/ 140 h 2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0" h="226">
                    <a:moveTo>
                      <a:pt x="150" y="140"/>
                    </a:moveTo>
                    <a:lnTo>
                      <a:pt x="0" y="226"/>
                    </a:lnTo>
                    <a:lnTo>
                      <a:pt x="0" y="85"/>
                    </a:lnTo>
                    <a:lnTo>
                      <a:pt x="150" y="0"/>
                    </a:lnTo>
                    <a:lnTo>
                      <a:pt x="150" y="140"/>
                    </a:lnTo>
                    <a:close/>
                  </a:path>
                </a:pathLst>
              </a:custGeom>
              <a:solidFill>
                <a:srgbClr val="5288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47" name="ï$ḻiḋè">
                <a:extLst>
                  <a:ext uri="{FF2B5EF4-FFF2-40B4-BE49-F238E27FC236}">
                    <a16:creationId xmlns:a16="http://schemas.microsoft.com/office/drawing/2014/main" id="{0C349027-4973-4940-A92B-F67669B5DF78}"/>
                  </a:ext>
                </a:extLst>
              </p:cNvPr>
              <p:cNvSpPr/>
              <p:nvPr userDrawn="1"/>
            </p:nvSpPr>
            <p:spPr bwMode="auto">
              <a:xfrm>
                <a:off x="3509" y="2503"/>
                <a:ext cx="135" cy="215"/>
              </a:xfrm>
              <a:custGeom>
                <a:avLst/>
                <a:gdLst>
                  <a:gd name="T0" fmla="*/ 135 w 135"/>
                  <a:gd name="T1" fmla="*/ 139 h 215"/>
                  <a:gd name="T2" fmla="*/ 0 w 135"/>
                  <a:gd name="T3" fmla="*/ 215 h 215"/>
                  <a:gd name="T4" fmla="*/ 0 w 135"/>
                  <a:gd name="T5" fmla="*/ 76 h 215"/>
                  <a:gd name="T6" fmla="*/ 135 w 135"/>
                  <a:gd name="T7" fmla="*/ 0 h 215"/>
                  <a:gd name="T8" fmla="*/ 135 w 135"/>
                  <a:gd name="T9" fmla="*/ 139 h 2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5" h="215">
                    <a:moveTo>
                      <a:pt x="135" y="139"/>
                    </a:moveTo>
                    <a:lnTo>
                      <a:pt x="0" y="215"/>
                    </a:lnTo>
                    <a:lnTo>
                      <a:pt x="0" y="76"/>
                    </a:lnTo>
                    <a:lnTo>
                      <a:pt x="135" y="0"/>
                    </a:lnTo>
                    <a:lnTo>
                      <a:pt x="135" y="139"/>
                    </a:lnTo>
                    <a:close/>
                  </a:path>
                </a:pathLst>
              </a:custGeom>
              <a:solidFill>
                <a:srgbClr val="5288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48" name="is1iḍe">
                <a:extLst>
                  <a:ext uri="{FF2B5EF4-FFF2-40B4-BE49-F238E27FC236}">
                    <a16:creationId xmlns:a16="http://schemas.microsoft.com/office/drawing/2014/main" id="{FFBB3829-DBFD-4F14-ADB8-7705848209F1}"/>
                  </a:ext>
                </a:extLst>
              </p:cNvPr>
              <p:cNvSpPr/>
              <p:nvPr userDrawn="1"/>
            </p:nvSpPr>
            <p:spPr bwMode="auto">
              <a:xfrm>
                <a:off x="3617" y="2197"/>
                <a:ext cx="27" cy="143"/>
              </a:xfrm>
              <a:custGeom>
                <a:avLst/>
                <a:gdLst>
                  <a:gd name="T0" fmla="*/ 0 w 27"/>
                  <a:gd name="T1" fmla="*/ 17 h 143"/>
                  <a:gd name="T2" fmla="*/ 27 w 27"/>
                  <a:gd name="T3" fmla="*/ 0 h 143"/>
                  <a:gd name="T4" fmla="*/ 27 w 27"/>
                  <a:gd name="T5" fmla="*/ 127 h 143"/>
                  <a:gd name="T6" fmla="*/ 0 w 27"/>
                  <a:gd name="T7" fmla="*/ 143 h 143"/>
                  <a:gd name="T8" fmla="*/ 0 w 27"/>
                  <a:gd name="T9" fmla="*/ 17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143">
                    <a:moveTo>
                      <a:pt x="0" y="17"/>
                    </a:moveTo>
                    <a:lnTo>
                      <a:pt x="27" y="0"/>
                    </a:lnTo>
                    <a:lnTo>
                      <a:pt x="27" y="127"/>
                    </a:lnTo>
                    <a:lnTo>
                      <a:pt x="0" y="143"/>
                    </a:lnTo>
                    <a:lnTo>
                      <a:pt x="0" y="17"/>
                    </a:lnTo>
                    <a:close/>
                  </a:path>
                </a:pathLst>
              </a:custGeom>
              <a:solidFill>
                <a:srgbClr val="5288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49" name="íṧḻîḓé">
                <a:extLst>
                  <a:ext uri="{FF2B5EF4-FFF2-40B4-BE49-F238E27FC236}">
                    <a16:creationId xmlns:a16="http://schemas.microsoft.com/office/drawing/2014/main" id="{BC5F4A14-FC3E-4F97-824F-47DB8B164B7A}"/>
                  </a:ext>
                </a:extLst>
              </p:cNvPr>
              <p:cNvSpPr/>
              <p:nvPr userDrawn="1"/>
            </p:nvSpPr>
            <p:spPr bwMode="auto">
              <a:xfrm>
                <a:off x="3335" y="2355"/>
                <a:ext cx="28" cy="143"/>
              </a:xfrm>
              <a:custGeom>
                <a:avLst/>
                <a:gdLst>
                  <a:gd name="T0" fmla="*/ 28 w 28"/>
                  <a:gd name="T1" fmla="*/ 0 h 143"/>
                  <a:gd name="T2" fmla="*/ 28 w 28"/>
                  <a:gd name="T3" fmla="*/ 126 h 143"/>
                  <a:gd name="T4" fmla="*/ 0 w 28"/>
                  <a:gd name="T5" fmla="*/ 143 h 143"/>
                  <a:gd name="T6" fmla="*/ 0 w 28"/>
                  <a:gd name="T7" fmla="*/ 16 h 143"/>
                  <a:gd name="T8" fmla="*/ 28 w 28"/>
                  <a:gd name="T9" fmla="*/ 0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143">
                    <a:moveTo>
                      <a:pt x="28" y="0"/>
                    </a:moveTo>
                    <a:lnTo>
                      <a:pt x="28" y="126"/>
                    </a:lnTo>
                    <a:lnTo>
                      <a:pt x="0" y="143"/>
                    </a:lnTo>
                    <a:lnTo>
                      <a:pt x="0" y="16"/>
                    </a:lnTo>
                    <a:lnTo>
                      <a:pt x="28" y="0"/>
                    </a:lnTo>
                    <a:close/>
                  </a:path>
                </a:pathLst>
              </a:custGeom>
              <a:solidFill>
                <a:srgbClr val="5288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50" name="ïṧľiďé">
                <a:extLst>
                  <a:ext uri="{FF2B5EF4-FFF2-40B4-BE49-F238E27FC236}">
                    <a16:creationId xmlns:a16="http://schemas.microsoft.com/office/drawing/2014/main" id="{F41E3925-1D0F-4E75-835F-FB41707F16BA}"/>
                  </a:ext>
                </a:extLst>
              </p:cNvPr>
              <p:cNvSpPr/>
              <p:nvPr userDrawn="1"/>
            </p:nvSpPr>
            <p:spPr bwMode="auto">
              <a:xfrm>
                <a:off x="3538" y="2219"/>
                <a:ext cx="67" cy="165"/>
              </a:xfrm>
              <a:custGeom>
                <a:avLst/>
                <a:gdLst>
                  <a:gd name="T0" fmla="*/ 0 w 67"/>
                  <a:gd name="T1" fmla="*/ 38 h 165"/>
                  <a:gd name="T2" fmla="*/ 67 w 67"/>
                  <a:gd name="T3" fmla="*/ 0 h 165"/>
                  <a:gd name="T4" fmla="*/ 67 w 67"/>
                  <a:gd name="T5" fmla="*/ 127 h 165"/>
                  <a:gd name="T6" fmla="*/ 0 w 67"/>
                  <a:gd name="T7" fmla="*/ 165 h 165"/>
                  <a:gd name="T8" fmla="*/ 0 w 67"/>
                  <a:gd name="T9" fmla="*/ 38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7" h="165">
                    <a:moveTo>
                      <a:pt x="0" y="38"/>
                    </a:moveTo>
                    <a:lnTo>
                      <a:pt x="67" y="0"/>
                    </a:lnTo>
                    <a:lnTo>
                      <a:pt x="67" y="127"/>
                    </a:lnTo>
                    <a:lnTo>
                      <a:pt x="0" y="165"/>
                    </a:lnTo>
                    <a:lnTo>
                      <a:pt x="0" y="38"/>
                    </a:lnTo>
                    <a:close/>
                  </a:path>
                </a:pathLst>
              </a:custGeom>
              <a:solidFill>
                <a:srgbClr val="5288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51" name="iṡliḋé">
                <a:extLst>
                  <a:ext uri="{FF2B5EF4-FFF2-40B4-BE49-F238E27FC236}">
                    <a16:creationId xmlns:a16="http://schemas.microsoft.com/office/drawing/2014/main" id="{7CD714FA-A4F9-497A-A4E9-8E490CFB23A0}"/>
                  </a:ext>
                </a:extLst>
              </p:cNvPr>
              <p:cNvSpPr/>
              <p:nvPr userDrawn="1"/>
            </p:nvSpPr>
            <p:spPr bwMode="auto">
              <a:xfrm>
                <a:off x="3375" y="2310"/>
                <a:ext cx="67" cy="164"/>
              </a:xfrm>
              <a:custGeom>
                <a:avLst/>
                <a:gdLst>
                  <a:gd name="T0" fmla="*/ 0 w 67"/>
                  <a:gd name="T1" fmla="*/ 38 h 164"/>
                  <a:gd name="T2" fmla="*/ 67 w 67"/>
                  <a:gd name="T3" fmla="*/ 0 h 164"/>
                  <a:gd name="T4" fmla="*/ 67 w 67"/>
                  <a:gd name="T5" fmla="*/ 126 h 164"/>
                  <a:gd name="T6" fmla="*/ 0 w 67"/>
                  <a:gd name="T7" fmla="*/ 164 h 164"/>
                  <a:gd name="T8" fmla="*/ 0 w 67"/>
                  <a:gd name="T9" fmla="*/ 38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7" h="164">
                    <a:moveTo>
                      <a:pt x="0" y="38"/>
                    </a:moveTo>
                    <a:lnTo>
                      <a:pt x="67" y="0"/>
                    </a:lnTo>
                    <a:lnTo>
                      <a:pt x="67" y="126"/>
                    </a:lnTo>
                    <a:lnTo>
                      <a:pt x="0" y="164"/>
                    </a:lnTo>
                    <a:lnTo>
                      <a:pt x="0" y="38"/>
                    </a:lnTo>
                    <a:close/>
                  </a:path>
                </a:pathLst>
              </a:custGeom>
              <a:solidFill>
                <a:srgbClr val="5288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52" name="ïṥlíḑé">
                <a:extLst>
                  <a:ext uri="{FF2B5EF4-FFF2-40B4-BE49-F238E27FC236}">
                    <a16:creationId xmlns:a16="http://schemas.microsoft.com/office/drawing/2014/main" id="{1753A01E-5269-4E8F-8F35-53A3567604F9}"/>
                  </a:ext>
                </a:extLst>
              </p:cNvPr>
              <p:cNvSpPr/>
              <p:nvPr userDrawn="1"/>
            </p:nvSpPr>
            <p:spPr bwMode="auto">
              <a:xfrm>
                <a:off x="3335" y="2481"/>
                <a:ext cx="67" cy="165"/>
              </a:xfrm>
              <a:custGeom>
                <a:avLst/>
                <a:gdLst>
                  <a:gd name="T0" fmla="*/ 67 w 67"/>
                  <a:gd name="T1" fmla="*/ 127 h 165"/>
                  <a:gd name="T2" fmla="*/ 0 w 67"/>
                  <a:gd name="T3" fmla="*/ 165 h 165"/>
                  <a:gd name="T4" fmla="*/ 0 w 67"/>
                  <a:gd name="T5" fmla="*/ 38 h 165"/>
                  <a:gd name="T6" fmla="*/ 67 w 67"/>
                  <a:gd name="T7" fmla="*/ 0 h 165"/>
                  <a:gd name="T8" fmla="*/ 67 w 67"/>
                  <a:gd name="T9" fmla="*/ 127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7" h="165">
                    <a:moveTo>
                      <a:pt x="67" y="127"/>
                    </a:moveTo>
                    <a:lnTo>
                      <a:pt x="0" y="165"/>
                    </a:lnTo>
                    <a:lnTo>
                      <a:pt x="0" y="38"/>
                    </a:lnTo>
                    <a:lnTo>
                      <a:pt x="67" y="0"/>
                    </a:lnTo>
                    <a:lnTo>
                      <a:pt x="67" y="127"/>
                    </a:lnTo>
                    <a:close/>
                  </a:path>
                </a:pathLst>
              </a:custGeom>
              <a:solidFill>
                <a:srgbClr val="5288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53" name="îşľíďè">
                <a:extLst>
                  <a:ext uri="{FF2B5EF4-FFF2-40B4-BE49-F238E27FC236}">
                    <a16:creationId xmlns:a16="http://schemas.microsoft.com/office/drawing/2014/main" id="{8755DC2B-D0B7-492A-9C4E-F16E2441D7B2}"/>
                  </a:ext>
                </a:extLst>
              </p:cNvPr>
              <p:cNvSpPr/>
              <p:nvPr userDrawn="1"/>
            </p:nvSpPr>
            <p:spPr bwMode="auto">
              <a:xfrm>
                <a:off x="3415" y="2434"/>
                <a:ext cx="67" cy="167"/>
              </a:xfrm>
              <a:custGeom>
                <a:avLst/>
                <a:gdLst>
                  <a:gd name="T0" fmla="*/ 67 w 67"/>
                  <a:gd name="T1" fmla="*/ 129 h 167"/>
                  <a:gd name="T2" fmla="*/ 0 w 67"/>
                  <a:gd name="T3" fmla="*/ 167 h 167"/>
                  <a:gd name="T4" fmla="*/ 0 w 67"/>
                  <a:gd name="T5" fmla="*/ 40 h 167"/>
                  <a:gd name="T6" fmla="*/ 67 w 67"/>
                  <a:gd name="T7" fmla="*/ 0 h 167"/>
                  <a:gd name="T8" fmla="*/ 67 w 67"/>
                  <a:gd name="T9" fmla="*/ 129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7" h="167">
                    <a:moveTo>
                      <a:pt x="67" y="129"/>
                    </a:moveTo>
                    <a:lnTo>
                      <a:pt x="0" y="167"/>
                    </a:lnTo>
                    <a:lnTo>
                      <a:pt x="0" y="40"/>
                    </a:lnTo>
                    <a:lnTo>
                      <a:pt x="67" y="0"/>
                    </a:lnTo>
                    <a:lnTo>
                      <a:pt x="67" y="129"/>
                    </a:lnTo>
                    <a:close/>
                  </a:path>
                </a:pathLst>
              </a:custGeom>
              <a:solidFill>
                <a:srgbClr val="5288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54" name="ïṡlïḓê">
                <a:extLst>
                  <a:ext uri="{FF2B5EF4-FFF2-40B4-BE49-F238E27FC236}">
                    <a16:creationId xmlns:a16="http://schemas.microsoft.com/office/drawing/2014/main" id="{13EEC1A0-88FE-4E5D-86BA-3EC94ABE0837}"/>
                  </a:ext>
                </a:extLst>
              </p:cNvPr>
              <p:cNvSpPr/>
              <p:nvPr userDrawn="1"/>
            </p:nvSpPr>
            <p:spPr bwMode="auto">
              <a:xfrm>
                <a:off x="3496" y="2391"/>
                <a:ext cx="69" cy="163"/>
              </a:xfrm>
              <a:custGeom>
                <a:avLst/>
                <a:gdLst>
                  <a:gd name="T0" fmla="*/ 69 w 69"/>
                  <a:gd name="T1" fmla="*/ 127 h 163"/>
                  <a:gd name="T2" fmla="*/ 0 w 69"/>
                  <a:gd name="T3" fmla="*/ 163 h 163"/>
                  <a:gd name="T4" fmla="*/ 0 w 69"/>
                  <a:gd name="T5" fmla="*/ 36 h 163"/>
                  <a:gd name="T6" fmla="*/ 69 w 69"/>
                  <a:gd name="T7" fmla="*/ 0 h 163"/>
                  <a:gd name="T8" fmla="*/ 69 w 69"/>
                  <a:gd name="T9" fmla="*/ 127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9" h="163">
                    <a:moveTo>
                      <a:pt x="69" y="127"/>
                    </a:moveTo>
                    <a:lnTo>
                      <a:pt x="0" y="163"/>
                    </a:lnTo>
                    <a:lnTo>
                      <a:pt x="0" y="36"/>
                    </a:lnTo>
                    <a:lnTo>
                      <a:pt x="69" y="0"/>
                    </a:lnTo>
                    <a:lnTo>
                      <a:pt x="69" y="127"/>
                    </a:lnTo>
                    <a:close/>
                  </a:path>
                </a:pathLst>
              </a:custGeom>
              <a:solidFill>
                <a:srgbClr val="5288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55" name="ï$ļiḓé">
                <a:extLst>
                  <a:ext uri="{FF2B5EF4-FFF2-40B4-BE49-F238E27FC236}">
                    <a16:creationId xmlns:a16="http://schemas.microsoft.com/office/drawing/2014/main" id="{94D1AC7F-0EF2-4E86-A13B-6FF1FDD782B8}"/>
                  </a:ext>
                </a:extLst>
              </p:cNvPr>
              <p:cNvSpPr/>
              <p:nvPr userDrawn="1"/>
            </p:nvSpPr>
            <p:spPr bwMode="auto">
              <a:xfrm>
                <a:off x="3578" y="2348"/>
                <a:ext cx="66" cy="162"/>
              </a:xfrm>
              <a:custGeom>
                <a:avLst/>
                <a:gdLst>
                  <a:gd name="T0" fmla="*/ 0 w 66"/>
                  <a:gd name="T1" fmla="*/ 36 h 162"/>
                  <a:gd name="T2" fmla="*/ 66 w 66"/>
                  <a:gd name="T3" fmla="*/ 0 h 162"/>
                  <a:gd name="T4" fmla="*/ 66 w 66"/>
                  <a:gd name="T5" fmla="*/ 126 h 162"/>
                  <a:gd name="T6" fmla="*/ 0 w 66"/>
                  <a:gd name="T7" fmla="*/ 162 h 162"/>
                  <a:gd name="T8" fmla="*/ 0 w 66"/>
                  <a:gd name="T9" fmla="*/ 36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6" h="162">
                    <a:moveTo>
                      <a:pt x="0" y="36"/>
                    </a:moveTo>
                    <a:lnTo>
                      <a:pt x="66" y="0"/>
                    </a:lnTo>
                    <a:lnTo>
                      <a:pt x="66" y="126"/>
                    </a:lnTo>
                    <a:lnTo>
                      <a:pt x="0" y="162"/>
                    </a:lnTo>
                    <a:lnTo>
                      <a:pt x="0" y="36"/>
                    </a:lnTo>
                    <a:close/>
                  </a:path>
                </a:pathLst>
              </a:custGeom>
              <a:solidFill>
                <a:srgbClr val="5288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56" name="îṧlídê">
                <a:extLst>
                  <a:ext uri="{FF2B5EF4-FFF2-40B4-BE49-F238E27FC236}">
                    <a16:creationId xmlns:a16="http://schemas.microsoft.com/office/drawing/2014/main" id="{5C2A1980-C23B-46EC-9826-24AEA1BCCD3B}"/>
                  </a:ext>
                </a:extLst>
              </p:cNvPr>
              <p:cNvSpPr/>
              <p:nvPr userDrawn="1"/>
            </p:nvSpPr>
            <p:spPr bwMode="auto">
              <a:xfrm>
                <a:off x="3457" y="2263"/>
                <a:ext cx="66" cy="166"/>
              </a:xfrm>
              <a:custGeom>
                <a:avLst/>
                <a:gdLst>
                  <a:gd name="T0" fmla="*/ 0 w 66"/>
                  <a:gd name="T1" fmla="*/ 38 h 166"/>
                  <a:gd name="T2" fmla="*/ 66 w 66"/>
                  <a:gd name="T3" fmla="*/ 0 h 166"/>
                  <a:gd name="T4" fmla="*/ 66 w 66"/>
                  <a:gd name="T5" fmla="*/ 126 h 166"/>
                  <a:gd name="T6" fmla="*/ 0 w 66"/>
                  <a:gd name="T7" fmla="*/ 166 h 166"/>
                  <a:gd name="T8" fmla="*/ 0 w 66"/>
                  <a:gd name="T9" fmla="*/ 38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6" h="166">
                    <a:moveTo>
                      <a:pt x="0" y="38"/>
                    </a:moveTo>
                    <a:lnTo>
                      <a:pt x="66" y="0"/>
                    </a:lnTo>
                    <a:lnTo>
                      <a:pt x="66" y="126"/>
                    </a:lnTo>
                    <a:lnTo>
                      <a:pt x="0" y="166"/>
                    </a:lnTo>
                    <a:lnTo>
                      <a:pt x="0" y="38"/>
                    </a:lnTo>
                    <a:close/>
                  </a:path>
                </a:pathLst>
              </a:custGeom>
              <a:solidFill>
                <a:srgbClr val="5288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57" name="išḻídê">
                <a:extLst>
                  <a:ext uri="{FF2B5EF4-FFF2-40B4-BE49-F238E27FC236}">
                    <a16:creationId xmlns:a16="http://schemas.microsoft.com/office/drawing/2014/main" id="{37A723B8-E3F7-45FF-8C6B-85AF4889DF49}"/>
                  </a:ext>
                </a:extLst>
              </p:cNvPr>
              <p:cNvSpPr/>
              <p:nvPr userDrawn="1"/>
            </p:nvSpPr>
            <p:spPr bwMode="auto">
              <a:xfrm>
                <a:off x="2990" y="1953"/>
                <a:ext cx="689" cy="398"/>
              </a:xfrm>
              <a:custGeom>
                <a:avLst/>
                <a:gdLst>
                  <a:gd name="T0" fmla="*/ 306 w 689"/>
                  <a:gd name="T1" fmla="*/ 398 h 398"/>
                  <a:gd name="T2" fmla="*/ 689 w 689"/>
                  <a:gd name="T3" fmla="*/ 176 h 398"/>
                  <a:gd name="T4" fmla="*/ 385 w 689"/>
                  <a:gd name="T5" fmla="*/ 0 h 398"/>
                  <a:gd name="T6" fmla="*/ 0 w 689"/>
                  <a:gd name="T7" fmla="*/ 223 h 398"/>
                  <a:gd name="T8" fmla="*/ 306 w 689"/>
                  <a:gd name="T9" fmla="*/ 398 h 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89" h="398">
                    <a:moveTo>
                      <a:pt x="306" y="398"/>
                    </a:moveTo>
                    <a:lnTo>
                      <a:pt x="689" y="176"/>
                    </a:lnTo>
                    <a:lnTo>
                      <a:pt x="385" y="0"/>
                    </a:lnTo>
                    <a:lnTo>
                      <a:pt x="0" y="223"/>
                    </a:lnTo>
                    <a:lnTo>
                      <a:pt x="306" y="398"/>
                    </a:lnTo>
                    <a:close/>
                  </a:path>
                </a:pathLst>
              </a:custGeom>
              <a:solidFill>
                <a:srgbClr val="F1F1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58" name="ïşlídé">
                <a:extLst>
                  <a:ext uri="{FF2B5EF4-FFF2-40B4-BE49-F238E27FC236}">
                    <a16:creationId xmlns:a16="http://schemas.microsoft.com/office/drawing/2014/main" id="{8C158B84-7FCD-4F29-9F9A-6195CE5BF51F}"/>
                  </a:ext>
                </a:extLst>
              </p:cNvPr>
              <p:cNvSpPr/>
              <p:nvPr userDrawn="1"/>
            </p:nvSpPr>
            <p:spPr bwMode="auto">
              <a:xfrm>
                <a:off x="3057" y="1964"/>
                <a:ext cx="550" cy="355"/>
              </a:xfrm>
              <a:custGeom>
                <a:avLst/>
                <a:gdLst>
                  <a:gd name="T0" fmla="*/ 550 w 550"/>
                  <a:gd name="T1" fmla="*/ 170 h 355"/>
                  <a:gd name="T2" fmla="*/ 233 w 550"/>
                  <a:gd name="T3" fmla="*/ 355 h 355"/>
                  <a:gd name="T4" fmla="*/ 0 w 550"/>
                  <a:gd name="T5" fmla="*/ 221 h 355"/>
                  <a:gd name="T6" fmla="*/ 0 w 550"/>
                  <a:gd name="T7" fmla="*/ 186 h 355"/>
                  <a:gd name="T8" fmla="*/ 318 w 550"/>
                  <a:gd name="T9" fmla="*/ 0 h 355"/>
                  <a:gd name="T10" fmla="*/ 550 w 550"/>
                  <a:gd name="T11" fmla="*/ 134 h 355"/>
                  <a:gd name="T12" fmla="*/ 550 w 550"/>
                  <a:gd name="T13" fmla="*/ 170 h 3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50" h="355">
                    <a:moveTo>
                      <a:pt x="550" y="170"/>
                    </a:moveTo>
                    <a:lnTo>
                      <a:pt x="233" y="355"/>
                    </a:lnTo>
                    <a:lnTo>
                      <a:pt x="0" y="221"/>
                    </a:lnTo>
                    <a:lnTo>
                      <a:pt x="0" y="186"/>
                    </a:lnTo>
                    <a:lnTo>
                      <a:pt x="318" y="0"/>
                    </a:lnTo>
                    <a:lnTo>
                      <a:pt x="550" y="134"/>
                    </a:lnTo>
                    <a:lnTo>
                      <a:pt x="550" y="170"/>
                    </a:lnTo>
                    <a:close/>
                  </a:path>
                </a:pathLst>
              </a:custGeom>
              <a:solidFill>
                <a:srgbClr val="7373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59" name="iṣḻiḋè">
                <a:extLst>
                  <a:ext uri="{FF2B5EF4-FFF2-40B4-BE49-F238E27FC236}">
                    <a16:creationId xmlns:a16="http://schemas.microsoft.com/office/drawing/2014/main" id="{E150726E-F5BA-42D8-BB3C-3FCB0C797848}"/>
                  </a:ext>
                </a:extLst>
              </p:cNvPr>
              <p:cNvSpPr/>
              <p:nvPr userDrawn="1"/>
            </p:nvSpPr>
            <p:spPr bwMode="auto">
              <a:xfrm>
                <a:off x="3057" y="2150"/>
                <a:ext cx="233" cy="169"/>
              </a:xfrm>
              <a:custGeom>
                <a:avLst/>
                <a:gdLst>
                  <a:gd name="T0" fmla="*/ 233 w 233"/>
                  <a:gd name="T1" fmla="*/ 169 h 169"/>
                  <a:gd name="T2" fmla="*/ 0 w 233"/>
                  <a:gd name="T3" fmla="*/ 35 h 169"/>
                  <a:gd name="T4" fmla="*/ 0 w 233"/>
                  <a:gd name="T5" fmla="*/ 0 h 169"/>
                  <a:gd name="T6" fmla="*/ 233 w 233"/>
                  <a:gd name="T7" fmla="*/ 134 h 169"/>
                  <a:gd name="T8" fmla="*/ 233 w 233"/>
                  <a:gd name="T9" fmla="*/ 169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3" h="169">
                    <a:moveTo>
                      <a:pt x="233" y="169"/>
                    </a:moveTo>
                    <a:lnTo>
                      <a:pt x="0" y="35"/>
                    </a:lnTo>
                    <a:lnTo>
                      <a:pt x="0" y="0"/>
                    </a:lnTo>
                    <a:lnTo>
                      <a:pt x="233" y="134"/>
                    </a:lnTo>
                    <a:lnTo>
                      <a:pt x="233" y="169"/>
                    </a:lnTo>
                    <a:close/>
                  </a:path>
                </a:pathLst>
              </a:custGeom>
              <a:solidFill>
                <a:srgbClr val="57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60" name="íśļíḋe">
                <a:extLst>
                  <a:ext uri="{FF2B5EF4-FFF2-40B4-BE49-F238E27FC236}">
                    <a16:creationId xmlns:a16="http://schemas.microsoft.com/office/drawing/2014/main" id="{06621B3B-2DA5-4AE2-A1F6-BDFE8690D3AD}"/>
                  </a:ext>
                </a:extLst>
              </p:cNvPr>
              <p:cNvSpPr/>
              <p:nvPr userDrawn="1"/>
            </p:nvSpPr>
            <p:spPr bwMode="auto">
              <a:xfrm>
                <a:off x="3057" y="1964"/>
                <a:ext cx="550" cy="320"/>
              </a:xfrm>
              <a:custGeom>
                <a:avLst/>
                <a:gdLst>
                  <a:gd name="T0" fmla="*/ 233 w 550"/>
                  <a:gd name="T1" fmla="*/ 320 h 320"/>
                  <a:gd name="T2" fmla="*/ 550 w 550"/>
                  <a:gd name="T3" fmla="*/ 134 h 320"/>
                  <a:gd name="T4" fmla="*/ 318 w 550"/>
                  <a:gd name="T5" fmla="*/ 0 h 320"/>
                  <a:gd name="T6" fmla="*/ 0 w 550"/>
                  <a:gd name="T7" fmla="*/ 186 h 320"/>
                  <a:gd name="T8" fmla="*/ 233 w 550"/>
                  <a:gd name="T9" fmla="*/ 320 h 3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50" h="320">
                    <a:moveTo>
                      <a:pt x="233" y="320"/>
                    </a:moveTo>
                    <a:lnTo>
                      <a:pt x="550" y="134"/>
                    </a:lnTo>
                    <a:lnTo>
                      <a:pt x="318" y="0"/>
                    </a:lnTo>
                    <a:lnTo>
                      <a:pt x="0" y="186"/>
                    </a:lnTo>
                    <a:lnTo>
                      <a:pt x="233" y="320"/>
                    </a:lnTo>
                    <a:close/>
                  </a:path>
                </a:pathLst>
              </a:custGeom>
              <a:solidFill>
                <a:srgbClr val="8C8C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61" name="išḷîḑê">
                <a:extLst>
                  <a:ext uri="{FF2B5EF4-FFF2-40B4-BE49-F238E27FC236}">
                    <a16:creationId xmlns:a16="http://schemas.microsoft.com/office/drawing/2014/main" id="{1A5A7DBF-1699-407B-851E-59509BDD2401}"/>
                  </a:ext>
                </a:extLst>
              </p:cNvPr>
              <p:cNvSpPr/>
              <p:nvPr userDrawn="1"/>
            </p:nvSpPr>
            <p:spPr bwMode="auto">
              <a:xfrm>
                <a:off x="2560" y="2691"/>
                <a:ext cx="737" cy="427"/>
              </a:xfrm>
              <a:custGeom>
                <a:avLst/>
                <a:gdLst>
                  <a:gd name="T0" fmla="*/ 170 w 408"/>
                  <a:gd name="T1" fmla="*/ 233 h 236"/>
                  <a:gd name="T2" fmla="*/ 189 w 408"/>
                  <a:gd name="T3" fmla="*/ 233 h 236"/>
                  <a:gd name="T4" fmla="*/ 403 w 408"/>
                  <a:gd name="T5" fmla="*/ 109 h 236"/>
                  <a:gd name="T6" fmla="*/ 403 w 408"/>
                  <a:gd name="T7" fmla="*/ 98 h 236"/>
                  <a:gd name="T8" fmla="*/ 238 w 408"/>
                  <a:gd name="T9" fmla="*/ 3 h 236"/>
                  <a:gd name="T10" fmla="*/ 219 w 408"/>
                  <a:gd name="T11" fmla="*/ 3 h 236"/>
                  <a:gd name="T12" fmla="*/ 5 w 408"/>
                  <a:gd name="T13" fmla="*/ 126 h 236"/>
                  <a:gd name="T14" fmla="*/ 5 w 408"/>
                  <a:gd name="T15" fmla="*/ 137 h 236"/>
                  <a:gd name="T16" fmla="*/ 170 w 408"/>
                  <a:gd name="T17" fmla="*/ 233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08" h="236">
                    <a:moveTo>
                      <a:pt x="170" y="233"/>
                    </a:moveTo>
                    <a:cubicBezTo>
                      <a:pt x="176" y="236"/>
                      <a:pt x="184" y="236"/>
                      <a:pt x="189" y="233"/>
                    </a:cubicBezTo>
                    <a:cubicBezTo>
                      <a:pt x="403" y="109"/>
                      <a:pt x="403" y="109"/>
                      <a:pt x="403" y="109"/>
                    </a:cubicBezTo>
                    <a:cubicBezTo>
                      <a:pt x="408" y="106"/>
                      <a:pt x="408" y="101"/>
                      <a:pt x="403" y="98"/>
                    </a:cubicBezTo>
                    <a:cubicBezTo>
                      <a:pt x="238" y="3"/>
                      <a:pt x="238" y="3"/>
                      <a:pt x="238" y="3"/>
                    </a:cubicBezTo>
                    <a:cubicBezTo>
                      <a:pt x="233" y="0"/>
                      <a:pt x="224" y="0"/>
                      <a:pt x="219" y="3"/>
                    </a:cubicBezTo>
                    <a:cubicBezTo>
                      <a:pt x="5" y="126"/>
                      <a:pt x="5" y="126"/>
                      <a:pt x="5" y="126"/>
                    </a:cubicBezTo>
                    <a:cubicBezTo>
                      <a:pt x="0" y="129"/>
                      <a:pt x="0" y="134"/>
                      <a:pt x="5" y="137"/>
                    </a:cubicBezTo>
                    <a:lnTo>
                      <a:pt x="170" y="233"/>
                    </a:lnTo>
                    <a:close/>
                  </a:path>
                </a:pathLst>
              </a:custGeom>
              <a:solidFill>
                <a:srgbClr val="7373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62" name="i$ḻíḋê">
                <a:extLst>
                  <a:ext uri="{FF2B5EF4-FFF2-40B4-BE49-F238E27FC236}">
                    <a16:creationId xmlns:a16="http://schemas.microsoft.com/office/drawing/2014/main" id="{D6C973E0-DDA7-452A-AEB9-715665946E3C}"/>
                  </a:ext>
                </a:extLst>
              </p:cNvPr>
              <p:cNvSpPr/>
              <p:nvPr userDrawn="1"/>
            </p:nvSpPr>
            <p:spPr bwMode="auto">
              <a:xfrm>
                <a:off x="2885" y="2499"/>
                <a:ext cx="385" cy="604"/>
              </a:xfrm>
              <a:custGeom>
                <a:avLst/>
                <a:gdLst>
                  <a:gd name="T0" fmla="*/ 0 w 385"/>
                  <a:gd name="T1" fmla="*/ 223 h 604"/>
                  <a:gd name="T2" fmla="*/ 385 w 385"/>
                  <a:gd name="T3" fmla="*/ 0 h 604"/>
                  <a:gd name="T4" fmla="*/ 385 w 385"/>
                  <a:gd name="T5" fmla="*/ 382 h 604"/>
                  <a:gd name="T6" fmla="*/ 0 w 385"/>
                  <a:gd name="T7" fmla="*/ 604 h 604"/>
                  <a:gd name="T8" fmla="*/ 0 w 385"/>
                  <a:gd name="T9" fmla="*/ 223 h 6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5" h="604">
                    <a:moveTo>
                      <a:pt x="0" y="223"/>
                    </a:moveTo>
                    <a:lnTo>
                      <a:pt x="385" y="0"/>
                    </a:lnTo>
                    <a:lnTo>
                      <a:pt x="385" y="382"/>
                    </a:lnTo>
                    <a:lnTo>
                      <a:pt x="0" y="604"/>
                    </a:lnTo>
                    <a:lnTo>
                      <a:pt x="0" y="223"/>
                    </a:lnTo>
                    <a:close/>
                  </a:path>
                </a:pathLst>
              </a:custGeom>
              <a:solidFill>
                <a:srgbClr val="D3DED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63" name="îṡlídê">
                <a:extLst>
                  <a:ext uri="{FF2B5EF4-FFF2-40B4-BE49-F238E27FC236}">
                    <a16:creationId xmlns:a16="http://schemas.microsoft.com/office/drawing/2014/main" id="{762924AA-FCD9-4E72-8F53-0D5DF5D8DF9E}"/>
                  </a:ext>
                </a:extLst>
              </p:cNvPr>
              <p:cNvSpPr/>
              <p:nvPr userDrawn="1"/>
            </p:nvSpPr>
            <p:spPr bwMode="auto">
              <a:xfrm>
                <a:off x="2582" y="2546"/>
                <a:ext cx="303" cy="557"/>
              </a:xfrm>
              <a:custGeom>
                <a:avLst/>
                <a:gdLst>
                  <a:gd name="T0" fmla="*/ 0 w 303"/>
                  <a:gd name="T1" fmla="*/ 0 h 557"/>
                  <a:gd name="T2" fmla="*/ 303 w 303"/>
                  <a:gd name="T3" fmla="*/ 176 h 557"/>
                  <a:gd name="T4" fmla="*/ 303 w 303"/>
                  <a:gd name="T5" fmla="*/ 557 h 557"/>
                  <a:gd name="T6" fmla="*/ 0 w 303"/>
                  <a:gd name="T7" fmla="*/ 382 h 557"/>
                  <a:gd name="T8" fmla="*/ 0 w 303"/>
                  <a:gd name="T9" fmla="*/ 0 h 5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3" h="557">
                    <a:moveTo>
                      <a:pt x="0" y="0"/>
                    </a:moveTo>
                    <a:lnTo>
                      <a:pt x="303" y="176"/>
                    </a:lnTo>
                    <a:lnTo>
                      <a:pt x="303" y="557"/>
                    </a:lnTo>
                    <a:lnTo>
                      <a:pt x="0" y="38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BC7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64" name="îṡlïďe">
                <a:extLst>
                  <a:ext uri="{FF2B5EF4-FFF2-40B4-BE49-F238E27FC236}">
                    <a16:creationId xmlns:a16="http://schemas.microsoft.com/office/drawing/2014/main" id="{4EE85BD8-766B-41D6-B447-1BEB79185ABF}"/>
                  </a:ext>
                </a:extLst>
              </p:cNvPr>
              <p:cNvSpPr/>
              <p:nvPr userDrawn="1"/>
            </p:nvSpPr>
            <p:spPr bwMode="auto">
              <a:xfrm>
                <a:off x="2614" y="2778"/>
                <a:ext cx="101" cy="199"/>
              </a:xfrm>
              <a:custGeom>
                <a:avLst/>
                <a:gdLst>
                  <a:gd name="T0" fmla="*/ 101 w 101"/>
                  <a:gd name="T1" fmla="*/ 58 h 199"/>
                  <a:gd name="T2" fmla="*/ 101 w 101"/>
                  <a:gd name="T3" fmla="*/ 199 h 199"/>
                  <a:gd name="T4" fmla="*/ 0 w 101"/>
                  <a:gd name="T5" fmla="*/ 139 h 199"/>
                  <a:gd name="T6" fmla="*/ 0 w 101"/>
                  <a:gd name="T7" fmla="*/ 0 h 199"/>
                  <a:gd name="T8" fmla="*/ 101 w 101"/>
                  <a:gd name="T9" fmla="*/ 58 h 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1" h="199">
                    <a:moveTo>
                      <a:pt x="101" y="58"/>
                    </a:moveTo>
                    <a:lnTo>
                      <a:pt x="101" y="199"/>
                    </a:lnTo>
                    <a:lnTo>
                      <a:pt x="0" y="139"/>
                    </a:lnTo>
                    <a:lnTo>
                      <a:pt x="0" y="0"/>
                    </a:lnTo>
                    <a:lnTo>
                      <a:pt x="101" y="58"/>
                    </a:lnTo>
                    <a:close/>
                  </a:path>
                </a:pathLst>
              </a:custGeom>
              <a:solidFill>
                <a:srgbClr val="4573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65" name="îŝļïdé">
                <a:extLst>
                  <a:ext uri="{FF2B5EF4-FFF2-40B4-BE49-F238E27FC236}">
                    <a16:creationId xmlns:a16="http://schemas.microsoft.com/office/drawing/2014/main" id="{533D9C88-7B4C-4B5B-91B3-29718FFF3ECA}"/>
                  </a:ext>
                </a:extLst>
              </p:cNvPr>
              <p:cNvSpPr/>
              <p:nvPr userDrawn="1"/>
            </p:nvSpPr>
            <p:spPr bwMode="auto">
              <a:xfrm>
                <a:off x="2739" y="2848"/>
                <a:ext cx="103" cy="199"/>
              </a:xfrm>
              <a:custGeom>
                <a:avLst/>
                <a:gdLst>
                  <a:gd name="T0" fmla="*/ 103 w 103"/>
                  <a:gd name="T1" fmla="*/ 58 h 199"/>
                  <a:gd name="T2" fmla="*/ 103 w 103"/>
                  <a:gd name="T3" fmla="*/ 199 h 199"/>
                  <a:gd name="T4" fmla="*/ 0 w 103"/>
                  <a:gd name="T5" fmla="*/ 141 h 199"/>
                  <a:gd name="T6" fmla="*/ 0 w 103"/>
                  <a:gd name="T7" fmla="*/ 0 h 199"/>
                  <a:gd name="T8" fmla="*/ 103 w 103"/>
                  <a:gd name="T9" fmla="*/ 58 h 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3" h="199">
                    <a:moveTo>
                      <a:pt x="103" y="58"/>
                    </a:moveTo>
                    <a:lnTo>
                      <a:pt x="103" y="199"/>
                    </a:lnTo>
                    <a:lnTo>
                      <a:pt x="0" y="141"/>
                    </a:lnTo>
                    <a:lnTo>
                      <a:pt x="0" y="0"/>
                    </a:lnTo>
                    <a:lnTo>
                      <a:pt x="103" y="58"/>
                    </a:lnTo>
                    <a:close/>
                  </a:path>
                </a:pathLst>
              </a:custGeom>
              <a:solidFill>
                <a:srgbClr val="4573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66" name="íšļïḍè">
                <a:extLst>
                  <a:ext uri="{FF2B5EF4-FFF2-40B4-BE49-F238E27FC236}">
                    <a16:creationId xmlns:a16="http://schemas.microsoft.com/office/drawing/2014/main" id="{029298B2-9EE3-479F-9650-7C63B4748FD7}"/>
                  </a:ext>
                </a:extLst>
              </p:cNvPr>
              <p:cNvSpPr/>
              <p:nvPr userDrawn="1"/>
            </p:nvSpPr>
            <p:spPr bwMode="auto">
              <a:xfrm>
                <a:off x="2614" y="2619"/>
                <a:ext cx="71" cy="173"/>
              </a:xfrm>
              <a:custGeom>
                <a:avLst/>
                <a:gdLst>
                  <a:gd name="T0" fmla="*/ 71 w 71"/>
                  <a:gd name="T1" fmla="*/ 173 h 173"/>
                  <a:gd name="T2" fmla="*/ 0 w 71"/>
                  <a:gd name="T3" fmla="*/ 132 h 173"/>
                  <a:gd name="T4" fmla="*/ 0 w 71"/>
                  <a:gd name="T5" fmla="*/ 0 h 173"/>
                  <a:gd name="T6" fmla="*/ 71 w 71"/>
                  <a:gd name="T7" fmla="*/ 40 h 173"/>
                  <a:gd name="T8" fmla="*/ 71 w 71"/>
                  <a:gd name="T9" fmla="*/ 173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" h="173">
                    <a:moveTo>
                      <a:pt x="71" y="173"/>
                    </a:moveTo>
                    <a:lnTo>
                      <a:pt x="0" y="132"/>
                    </a:lnTo>
                    <a:lnTo>
                      <a:pt x="0" y="0"/>
                    </a:lnTo>
                    <a:lnTo>
                      <a:pt x="71" y="40"/>
                    </a:lnTo>
                    <a:lnTo>
                      <a:pt x="71" y="173"/>
                    </a:lnTo>
                    <a:close/>
                  </a:path>
                </a:pathLst>
              </a:custGeom>
              <a:solidFill>
                <a:srgbClr val="4573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67" name="isľíḋê">
                <a:extLst>
                  <a:ext uri="{FF2B5EF4-FFF2-40B4-BE49-F238E27FC236}">
                    <a16:creationId xmlns:a16="http://schemas.microsoft.com/office/drawing/2014/main" id="{67ADE067-5EE8-4312-81C6-D932FC57B6B8}"/>
                  </a:ext>
                </a:extLst>
              </p:cNvPr>
              <p:cNvSpPr/>
              <p:nvPr userDrawn="1"/>
            </p:nvSpPr>
            <p:spPr bwMode="auto">
              <a:xfrm>
                <a:off x="2697" y="2668"/>
                <a:ext cx="71" cy="171"/>
              </a:xfrm>
              <a:custGeom>
                <a:avLst/>
                <a:gdLst>
                  <a:gd name="T0" fmla="*/ 71 w 71"/>
                  <a:gd name="T1" fmla="*/ 171 h 171"/>
                  <a:gd name="T2" fmla="*/ 0 w 71"/>
                  <a:gd name="T3" fmla="*/ 132 h 171"/>
                  <a:gd name="T4" fmla="*/ 0 w 71"/>
                  <a:gd name="T5" fmla="*/ 0 h 171"/>
                  <a:gd name="T6" fmla="*/ 71 w 71"/>
                  <a:gd name="T7" fmla="*/ 39 h 171"/>
                  <a:gd name="T8" fmla="*/ 71 w 71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" h="171">
                    <a:moveTo>
                      <a:pt x="71" y="171"/>
                    </a:moveTo>
                    <a:lnTo>
                      <a:pt x="0" y="132"/>
                    </a:lnTo>
                    <a:lnTo>
                      <a:pt x="0" y="0"/>
                    </a:lnTo>
                    <a:lnTo>
                      <a:pt x="71" y="39"/>
                    </a:lnTo>
                    <a:lnTo>
                      <a:pt x="71" y="171"/>
                    </a:lnTo>
                    <a:close/>
                  </a:path>
                </a:pathLst>
              </a:custGeom>
              <a:solidFill>
                <a:srgbClr val="4573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68" name="ïṣľïḍê">
                <a:extLst>
                  <a:ext uri="{FF2B5EF4-FFF2-40B4-BE49-F238E27FC236}">
                    <a16:creationId xmlns:a16="http://schemas.microsoft.com/office/drawing/2014/main" id="{56826909-0E9F-44FB-92FE-81CD88D07D60}"/>
                  </a:ext>
                </a:extLst>
              </p:cNvPr>
              <p:cNvSpPr/>
              <p:nvPr userDrawn="1"/>
            </p:nvSpPr>
            <p:spPr bwMode="auto">
              <a:xfrm>
                <a:off x="2781" y="2715"/>
                <a:ext cx="66" cy="170"/>
              </a:xfrm>
              <a:custGeom>
                <a:avLst/>
                <a:gdLst>
                  <a:gd name="T0" fmla="*/ 66 w 66"/>
                  <a:gd name="T1" fmla="*/ 170 h 170"/>
                  <a:gd name="T2" fmla="*/ 0 w 66"/>
                  <a:gd name="T3" fmla="*/ 132 h 170"/>
                  <a:gd name="T4" fmla="*/ 0 w 66"/>
                  <a:gd name="T5" fmla="*/ 0 h 170"/>
                  <a:gd name="T6" fmla="*/ 66 w 66"/>
                  <a:gd name="T7" fmla="*/ 38 h 170"/>
                  <a:gd name="T8" fmla="*/ 66 w 66"/>
                  <a:gd name="T9" fmla="*/ 17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6" h="170">
                    <a:moveTo>
                      <a:pt x="66" y="170"/>
                    </a:moveTo>
                    <a:lnTo>
                      <a:pt x="0" y="132"/>
                    </a:lnTo>
                    <a:lnTo>
                      <a:pt x="0" y="0"/>
                    </a:lnTo>
                    <a:lnTo>
                      <a:pt x="66" y="38"/>
                    </a:lnTo>
                    <a:lnTo>
                      <a:pt x="66" y="170"/>
                    </a:lnTo>
                    <a:close/>
                  </a:path>
                </a:pathLst>
              </a:custGeom>
              <a:solidFill>
                <a:srgbClr val="4573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69" name="işlïḑê">
                <a:extLst>
                  <a:ext uri="{FF2B5EF4-FFF2-40B4-BE49-F238E27FC236}">
                    <a16:creationId xmlns:a16="http://schemas.microsoft.com/office/drawing/2014/main" id="{756AB6D6-5C16-4C94-BDDC-F3DEC90CC5B5}"/>
                  </a:ext>
                </a:extLst>
              </p:cNvPr>
              <p:cNvSpPr/>
              <p:nvPr userDrawn="1"/>
            </p:nvSpPr>
            <p:spPr bwMode="auto">
              <a:xfrm>
                <a:off x="2929" y="2821"/>
                <a:ext cx="148" cy="226"/>
              </a:xfrm>
              <a:custGeom>
                <a:avLst/>
                <a:gdLst>
                  <a:gd name="T0" fmla="*/ 148 w 148"/>
                  <a:gd name="T1" fmla="*/ 141 h 226"/>
                  <a:gd name="T2" fmla="*/ 0 w 148"/>
                  <a:gd name="T3" fmla="*/ 226 h 226"/>
                  <a:gd name="T4" fmla="*/ 0 w 148"/>
                  <a:gd name="T5" fmla="*/ 85 h 226"/>
                  <a:gd name="T6" fmla="*/ 148 w 148"/>
                  <a:gd name="T7" fmla="*/ 0 h 226"/>
                  <a:gd name="T8" fmla="*/ 148 w 148"/>
                  <a:gd name="T9" fmla="*/ 141 h 2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8" h="226">
                    <a:moveTo>
                      <a:pt x="148" y="141"/>
                    </a:moveTo>
                    <a:lnTo>
                      <a:pt x="0" y="226"/>
                    </a:lnTo>
                    <a:lnTo>
                      <a:pt x="0" y="85"/>
                    </a:lnTo>
                    <a:lnTo>
                      <a:pt x="148" y="0"/>
                    </a:lnTo>
                    <a:lnTo>
                      <a:pt x="148" y="141"/>
                    </a:lnTo>
                    <a:close/>
                  </a:path>
                </a:pathLst>
              </a:custGeom>
              <a:solidFill>
                <a:srgbClr val="5288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70" name="ïśḻîdê">
                <a:extLst>
                  <a:ext uri="{FF2B5EF4-FFF2-40B4-BE49-F238E27FC236}">
                    <a16:creationId xmlns:a16="http://schemas.microsoft.com/office/drawing/2014/main" id="{2443BC7D-C49B-41E1-8580-68B974F19785}"/>
                  </a:ext>
                </a:extLst>
              </p:cNvPr>
              <p:cNvSpPr/>
              <p:nvPr userDrawn="1"/>
            </p:nvSpPr>
            <p:spPr bwMode="auto">
              <a:xfrm>
                <a:off x="3099" y="2731"/>
                <a:ext cx="135" cy="215"/>
              </a:xfrm>
              <a:custGeom>
                <a:avLst/>
                <a:gdLst>
                  <a:gd name="T0" fmla="*/ 135 w 135"/>
                  <a:gd name="T1" fmla="*/ 139 h 215"/>
                  <a:gd name="T2" fmla="*/ 0 w 135"/>
                  <a:gd name="T3" fmla="*/ 215 h 215"/>
                  <a:gd name="T4" fmla="*/ 0 w 135"/>
                  <a:gd name="T5" fmla="*/ 76 h 215"/>
                  <a:gd name="T6" fmla="*/ 135 w 135"/>
                  <a:gd name="T7" fmla="*/ 0 h 215"/>
                  <a:gd name="T8" fmla="*/ 135 w 135"/>
                  <a:gd name="T9" fmla="*/ 139 h 2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5" h="215">
                    <a:moveTo>
                      <a:pt x="135" y="139"/>
                    </a:moveTo>
                    <a:lnTo>
                      <a:pt x="0" y="215"/>
                    </a:lnTo>
                    <a:lnTo>
                      <a:pt x="0" y="76"/>
                    </a:lnTo>
                    <a:lnTo>
                      <a:pt x="135" y="0"/>
                    </a:lnTo>
                    <a:lnTo>
                      <a:pt x="135" y="139"/>
                    </a:lnTo>
                    <a:close/>
                  </a:path>
                </a:pathLst>
              </a:custGeom>
              <a:solidFill>
                <a:srgbClr val="5288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71" name="iṡ1iḋè">
                <a:extLst>
                  <a:ext uri="{FF2B5EF4-FFF2-40B4-BE49-F238E27FC236}">
                    <a16:creationId xmlns:a16="http://schemas.microsoft.com/office/drawing/2014/main" id="{CB648E25-92F3-4F1C-A3DD-F3ACD1E619AA}"/>
                  </a:ext>
                </a:extLst>
              </p:cNvPr>
              <p:cNvSpPr/>
              <p:nvPr userDrawn="1"/>
            </p:nvSpPr>
            <p:spPr bwMode="auto">
              <a:xfrm>
                <a:off x="2927" y="2709"/>
                <a:ext cx="67" cy="165"/>
              </a:xfrm>
              <a:custGeom>
                <a:avLst/>
                <a:gdLst>
                  <a:gd name="T0" fmla="*/ 67 w 67"/>
                  <a:gd name="T1" fmla="*/ 127 h 165"/>
                  <a:gd name="T2" fmla="*/ 0 w 67"/>
                  <a:gd name="T3" fmla="*/ 165 h 165"/>
                  <a:gd name="T4" fmla="*/ 0 w 67"/>
                  <a:gd name="T5" fmla="*/ 38 h 165"/>
                  <a:gd name="T6" fmla="*/ 67 w 67"/>
                  <a:gd name="T7" fmla="*/ 0 h 165"/>
                  <a:gd name="T8" fmla="*/ 67 w 67"/>
                  <a:gd name="T9" fmla="*/ 127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7" h="165">
                    <a:moveTo>
                      <a:pt x="67" y="127"/>
                    </a:moveTo>
                    <a:lnTo>
                      <a:pt x="0" y="165"/>
                    </a:lnTo>
                    <a:lnTo>
                      <a:pt x="0" y="38"/>
                    </a:lnTo>
                    <a:lnTo>
                      <a:pt x="67" y="0"/>
                    </a:lnTo>
                    <a:lnTo>
                      <a:pt x="67" y="127"/>
                    </a:lnTo>
                    <a:close/>
                  </a:path>
                </a:pathLst>
              </a:custGeom>
              <a:solidFill>
                <a:srgbClr val="5288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72" name="íŝḻïḋê">
                <a:extLst>
                  <a:ext uri="{FF2B5EF4-FFF2-40B4-BE49-F238E27FC236}">
                    <a16:creationId xmlns:a16="http://schemas.microsoft.com/office/drawing/2014/main" id="{DF3B6B05-B13E-499B-B76E-CAE89DDD28BA}"/>
                  </a:ext>
                </a:extLst>
              </p:cNvPr>
              <p:cNvSpPr/>
              <p:nvPr userDrawn="1"/>
            </p:nvSpPr>
            <p:spPr bwMode="auto">
              <a:xfrm>
                <a:off x="3006" y="2664"/>
                <a:ext cx="67" cy="165"/>
              </a:xfrm>
              <a:custGeom>
                <a:avLst/>
                <a:gdLst>
                  <a:gd name="T0" fmla="*/ 67 w 67"/>
                  <a:gd name="T1" fmla="*/ 127 h 165"/>
                  <a:gd name="T2" fmla="*/ 0 w 67"/>
                  <a:gd name="T3" fmla="*/ 165 h 165"/>
                  <a:gd name="T4" fmla="*/ 0 w 67"/>
                  <a:gd name="T5" fmla="*/ 38 h 165"/>
                  <a:gd name="T6" fmla="*/ 67 w 67"/>
                  <a:gd name="T7" fmla="*/ 0 h 165"/>
                  <a:gd name="T8" fmla="*/ 67 w 67"/>
                  <a:gd name="T9" fmla="*/ 127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7" h="165">
                    <a:moveTo>
                      <a:pt x="67" y="127"/>
                    </a:moveTo>
                    <a:lnTo>
                      <a:pt x="0" y="165"/>
                    </a:lnTo>
                    <a:lnTo>
                      <a:pt x="0" y="38"/>
                    </a:lnTo>
                    <a:lnTo>
                      <a:pt x="67" y="0"/>
                    </a:lnTo>
                    <a:lnTo>
                      <a:pt x="67" y="127"/>
                    </a:lnTo>
                    <a:close/>
                  </a:path>
                </a:pathLst>
              </a:custGeom>
              <a:solidFill>
                <a:srgbClr val="5288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73" name="íś1íďè">
                <a:extLst>
                  <a:ext uri="{FF2B5EF4-FFF2-40B4-BE49-F238E27FC236}">
                    <a16:creationId xmlns:a16="http://schemas.microsoft.com/office/drawing/2014/main" id="{514B7B68-FD34-474D-AF50-600B0D6A0103}"/>
                  </a:ext>
                </a:extLst>
              </p:cNvPr>
              <p:cNvSpPr/>
              <p:nvPr userDrawn="1"/>
            </p:nvSpPr>
            <p:spPr bwMode="auto">
              <a:xfrm>
                <a:off x="3086" y="2619"/>
                <a:ext cx="69" cy="164"/>
              </a:xfrm>
              <a:custGeom>
                <a:avLst/>
                <a:gdLst>
                  <a:gd name="T0" fmla="*/ 69 w 69"/>
                  <a:gd name="T1" fmla="*/ 126 h 164"/>
                  <a:gd name="T2" fmla="*/ 0 w 69"/>
                  <a:gd name="T3" fmla="*/ 164 h 164"/>
                  <a:gd name="T4" fmla="*/ 0 w 69"/>
                  <a:gd name="T5" fmla="*/ 38 h 164"/>
                  <a:gd name="T6" fmla="*/ 69 w 69"/>
                  <a:gd name="T7" fmla="*/ 0 h 164"/>
                  <a:gd name="T8" fmla="*/ 69 w 69"/>
                  <a:gd name="T9" fmla="*/ 126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9" h="164">
                    <a:moveTo>
                      <a:pt x="69" y="126"/>
                    </a:moveTo>
                    <a:lnTo>
                      <a:pt x="0" y="164"/>
                    </a:lnTo>
                    <a:lnTo>
                      <a:pt x="0" y="38"/>
                    </a:lnTo>
                    <a:lnTo>
                      <a:pt x="69" y="0"/>
                    </a:lnTo>
                    <a:lnTo>
                      <a:pt x="69" y="126"/>
                    </a:lnTo>
                    <a:close/>
                  </a:path>
                </a:pathLst>
              </a:custGeom>
              <a:solidFill>
                <a:srgbClr val="5288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74" name="îŝlîḑe">
                <a:extLst>
                  <a:ext uri="{FF2B5EF4-FFF2-40B4-BE49-F238E27FC236}">
                    <a16:creationId xmlns:a16="http://schemas.microsoft.com/office/drawing/2014/main" id="{45657178-6732-4EC6-826B-544DCE834314}"/>
                  </a:ext>
                </a:extLst>
              </p:cNvPr>
              <p:cNvSpPr/>
              <p:nvPr userDrawn="1"/>
            </p:nvSpPr>
            <p:spPr bwMode="auto">
              <a:xfrm>
                <a:off x="3167" y="2575"/>
                <a:ext cx="67" cy="163"/>
              </a:xfrm>
              <a:custGeom>
                <a:avLst/>
                <a:gdLst>
                  <a:gd name="T0" fmla="*/ 0 w 67"/>
                  <a:gd name="T1" fmla="*/ 37 h 163"/>
                  <a:gd name="T2" fmla="*/ 67 w 67"/>
                  <a:gd name="T3" fmla="*/ 0 h 163"/>
                  <a:gd name="T4" fmla="*/ 67 w 67"/>
                  <a:gd name="T5" fmla="*/ 127 h 163"/>
                  <a:gd name="T6" fmla="*/ 0 w 67"/>
                  <a:gd name="T7" fmla="*/ 163 h 163"/>
                  <a:gd name="T8" fmla="*/ 0 w 67"/>
                  <a:gd name="T9" fmla="*/ 37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7" h="163">
                    <a:moveTo>
                      <a:pt x="0" y="37"/>
                    </a:moveTo>
                    <a:lnTo>
                      <a:pt x="67" y="0"/>
                    </a:lnTo>
                    <a:lnTo>
                      <a:pt x="67" y="127"/>
                    </a:lnTo>
                    <a:lnTo>
                      <a:pt x="0" y="163"/>
                    </a:lnTo>
                    <a:lnTo>
                      <a:pt x="0" y="37"/>
                    </a:lnTo>
                    <a:close/>
                  </a:path>
                </a:pathLst>
              </a:custGeom>
              <a:solidFill>
                <a:srgbClr val="5288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75" name="íṡľîďe">
                <a:extLst>
                  <a:ext uri="{FF2B5EF4-FFF2-40B4-BE49-F238E27FC236}">
                    <a16:creationId xmlns:a16="http://schemas.microsoft.com/office/drawing/2014/main" id="{E3B1C28F-0A30-4B8E-8B5D-2636ADAC7DF9}"/>
                  </a:ext>
                </a:extLst>
              </p:cNvPr>
              <p:cNvSpPr/>
              <p:nvPr userDrawn="1"/>
            </p:nvSpPr>
            <p:spPr bwMode="auto">
              <a:xfrm>
                <a:off x="2582" y="2324"/>
                <a:ext cx="688" cy="398"/>
              </a:xfrm>
              <a:custGeom>
                <a:avLst/>
                <a:gdLst>
                  <a:gd name="T0" fmla="*/ 303 w 688"/>
                  <a:gd name="T1" fmla="*/ 398 h 398"/>
                  <a:gd name="T2" fmla="*/ 688 w 688"/>
                  <a:gd name="T3" fmla="*/ 175 h 398"/>
                  <a:gd name="T4" fmla="*/ 385 w 688"/>
                  <a:gd name="T5" fmla="*/ 0 h 398"/>
                  <a:gd name="T6" fmla="*/ 0 w 688"/>
                  <a:gd name="T7" fmla="*/ 222 h 398"/>
                  <a:gd name="T8" fmla="*/ 303 w 688"/>
                  <a:gd name="T9" fmla="*/ 398 h 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88" h="398">
                    <a:moveTo>
                      <a:pt x="303" y="398"/>
                    </a:moveTo>
                    <a:lnTo>
                      <a:pt x="688" y="175"/>
                    </a:lnTo>
                    <a:lnTo>
                      <a:pt x="385" y="0"/>
                    </a:lnTo>
                    <a:lnTo>
                      <a:pt x="0" y="222"/>
                    </a:lnTo>
                    <a:lnTo>
                      <a:pt x="303" y="398"/>
                    </a:lnTo>
                    <a:close/>
                  </a:path>
                </a:pathLst>
              </a:custGeom>
              <a:solidFill>
                <a:srgbClr val="F1F1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76" name="íṡ1íḋê">
                <a:extLst>
                  <a:ext uri="{FF2B5EF4-FFF2-40B4-BE49-F238E27FC236}">
                    <a16:creationId xmlns:a16="http://schemas.microsoft.com/office/drawing/2014/main" id="{695FB0FB-09A2-4298-84D4-BAF656118B4A}"/>
                  </a:ext>
                </a:extLst>
              </p:cNvPr>
              <p:cNvSpPr/>
              <p:nvPr userDrawn="1"/>
            </p:nvSpPr>
            <p:spPr bwMode="auto">
              <a:xfrm>
                <a:off x="2649" y="2335"/>
                <a:ext cx="549" cy="354"/>
              </a:xfrm>
              <a:custGeom>
                <a:avLst/>
                <a:gdLst>
                  <a:gd name="T0" fmla="*/ 549 w 549"/>
                  <a:gd name="T1" fmla="*/ 170 h 354"/>
                  <a:gd name="T2" fmla="*/ 231 w 549"/>
                  <a:gd name="T3" fmla="*/ 354 h 354"/>
                  <a:gd name="T4" fmla="*/ 0 w 549"/>
                  <a:gd name="T5" fmla="*/ 220 h 354"/>
                  <a:gd name="T6" fmla="*/ 0 w 549"/>
                  <a:gd name="T7" fmla="*/ 184 h 354"/>
                  <a:gd name="T8" fmla="*/ 318 w 549"/>
                  <a:gd name="T9" fmla="*/ 0 h 354"/>
                  <a:gd name="T10" fmla="*/ 549 w 549"/>
                  <a:gd name="T11" fmla="*/ 134 h 354"/>
                  <a:gd name="T12" fmla="*/ 549 w 549"/>
                  <a:gd name="T13" fmla="*/ 170 h 3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49" h="354">
                    <a:moveTo>
                      <a:pt x="549" y="170"/>
                    </a:moveTo>
                    <a:lnTo>
                      <a:pt x="231" y="354"/>
                    </a:lnTo>
                    <a:lnTo>
                      <a:pt x="0" y="220"/>
                    </a:lnTo>
                    <a:lnTo>
                      <a:pt x="0" y="184"/>
                    </a:lnTo>
                    <a:lnTo>
                      <a:pt x="318" y="0"/>
                    </a:lnTo>
                    <a:lnTo>
                      <a:pt x="549" y="134"/>
                    </a:lnTo>
                    <a:lnTo>
                      <a:pt x="549" y="170"/>
                    </a:lnTo>
                    <a:close/>
                  </a:path>
                </a:pathLst>
              </a:custGeom>
              <a:solidFill>
                <a:srgbClr val="7373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77" name="ïṣľiḑê">
                <a:extLst>
                  <a:ext uri="{FF2B5EF4-FFF2-40B4-BE49-F238E27FC236}">
                    <a16:creationId xmlns:a16="http://schemas.microsoft.com/office/drawing/2014/main" id="{263B2D79-90E4-43BD-919A-6AB868B2FE34}"/>
                  </a:ext>
                </a:extLst>
              </p:cNvPr>
              <p:cNvSpPr/>
              <p:nvPr userDrawn="1"/>
            </p:nvSpPr>
            <p:spPr bwMode="auto">
              <a:xfrm>
                <a:off x="2649" y="2519"/>
                <a:ext cx="231" cy="170"/>
              </a:xfrm>
              <a:custGeom>
                <a:avLst/>
                <a:gdLst>
                  <a:gd name="T0" fmla="*/ 231 w 231"/>
                  <a:gd name="T1" fmla="*/ 170 h 170"/>
                  <a:gd name="T2" fmla="*/ 0 w 231"/>
                  <a:gd name="T3" fmla="*/ 36 h 170"/>
                  <a:gd name="T4" fmla="*/ 0 w 231"/>
                  <a:gd name="T5" fmla="*/ 0 h 170"/>
                  <a:gd name="T6" fmla="*/ 231 w 231"/>
                  <a:gd name="T7" fmla="*/ 134 h 170"/>
                  <a:gd name="T8" fmla="*/ 231 w 231"/>
                  <a:gd name="T9" fmla="*/ 17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1" h="170">
                    <a:moveTo>
                      <a:pt x="231" y="170"/>
                    </a:moveTo>
                    <a:lnTo>
                      <a:pt x="0" y="36"/>
                    </a:lnTo>
                    <a:lnTo>
                      <a:pt x="0" y="0"/>
                    </a:lnTo>
                    <a:lnTo>
                      <a:pt x="231" y="134"/>
                    </a:lnTo>
                    <a:lnTo>
                      <a:pt x="231" y="170"/>
                    </a:lnTo>
                    <a:close/>
                  </a:path>
                </a:pathLst>
              </a:custGeom>
              <a:solidFill>
                <a:srgbClr val="57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78" name="ïśḷíḍè">
                <a:extLst>
                  <a:ext uri="{FF2B5EF4-FFF2-40B4-BE49-F238E27FC236}">
                    <a16:creationId xmlns:a16="http://schemas.microsoft.com/office/drawing/2014/main" id="{D753095E-34F0-4EFB-BED1-D7B49BC3E16A}"/>
                  </a:ext>
                </a:extLst>
              </p:cNvPr>
              <p:cNvSpPr/>
              <p:nvPr userDrawn="1"/>
            </p:nvSpPr>
            <p:spPr bwMode="auto">
              <a:xfrm>
                <a:off x="2649" y="2335"/>
                <a:ext cx="549" cy="318"/>
              </a:xfrm>
              <a:custGeom>
                <a:avLst/>
                <a:gdLst>
                  <a:gd name="T0" fmla="*/ 231 w 549"/>
                  <a:gd name="T1" fmla="*/ 318 h 318"/>
                  <a:gd name="T2" fmla="*/ 549 w 549"/>
                  <a:gd name="T3" fmla="*/ 134 h 318"/>
                  <a:gd name="T4" fmla="*/ 318 w 549"/>
                  <a:gd name="T5" fmla="*/ 0 h 318"/>
                  <a:gd name="T6" fmla="*/ 0 w 549"/>
                  <a:gd name="T7" fmla="*/ 184 h 318"/>
                  <a:gd name="T8" fmla="*/ 231 w 549"/>
                  <a:gd name="T9" fmla="*/ 318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9" h="318">
                    <a:moveTo>
                      <a:pt x="231" y="318"/>
                    </a:moveTo>
                    <a:lnTo>
                      <a:pt x="549" y="134"/>
                    </a:lnTo>
                    <a:lnTo>
                      <a:pt x="318" y="0"/>
                    </a:lnTo>
                    <a:lnTo>
                      <a:pt x="0" y="184"/>
                    </a:lnTo>
                    <a:lnTo>
                      <a:pt x="231" y="318"/>
                    </a:lnTo>
                    <a:close/>
                  </a:path>
                </a:pathLst>
              </a:custGeom>
              <a:solidFill>
                <a:srgbClr val="8C8C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79" name="ïṥlîdè">
                <a:extLst>
                  <a:ext uri="{FF2B5EF4-FFF2-40B4-BE49-F238E27FC236}">
                    <a16:creationId xmlns:a16="http://schemas.microsoft.com/office/drawing/2014/main" id="{86ADDECB-4D48-4FDD-9AD6-428EFE1CB1C2}"/>
                  </a:ext>
                </a:extLst>
              </p:cNvPr>
              <p:cNvSpPr/>
              <p:nvPr userDrawn="1"/>
            </p:nvSpPr>
            <p:spPr bwMode="auto">
              <a:xfrm>
                <a:off x="2710" y="2346"/>
                <a:ext cx="427" cy="275"/>
              </a:xfrm>
              <a:custGeom>
                <a:avLst/>
                <a:gdLst>
                  <a:gd name="T0" fmla="*/ 427 w 427"/>
                  <a:gd name="T1" fmla="*/ 132 h 275"/>
                  <a:gd name="T2" fmla="*/ 181 w 427"/>
                  <a:gd name="T3" fmla="*/ 275 h 275"/>
                  <a:gd name="T4" fmla="*/ 0 w 427"/>
                  <a:gd name="T5" fmla="*/ 172 h 275"/>
                  <a:gd name="T6" fmla="*/ 0 w 427"/>
                  <a:gd name="T7" fmla="*/ 143 h 275"/>
                  <a:gd name="T8" fmla="*/ 246 w 427"/>
                  <a:gd name="T9" fmla="*/ 0 h 275"/>
                  <a:gd name="T10" fmla="*/ 427 w 427"/>
                  <a:gd name="T11" fmla="*/ 103 h 275"/>
                  <a:gd name="T12" fmla="*/ 427 w 427"/>
                  <a:gd name="T13" fmla="*/ 132 h 2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7" h="275">
                    <a:moveTo>
                      <a:pt x="427" y="132"/>
                    </a:moveTo>
                    <a:lnTo>
                      <a:pt x="181" y="275"/>
                    </a:lnTo>
                    <a:lnTo>
                      <a:pt x="0" y="172"/>
                    </a:lnTo>
                    <a:lnTo>
                      <a:pt x="0" y="143"/>
                    </a:lnTo>
                    <a:lnTo>
                      <a:pt x="246" y="0"/>
                    </a:lnTo>
                    <a:lnTo>
                      <a:pt x="427" y="103"/>
                    </a:lnTo>
                    <a:lnTo>
                      <a:pt x="427" y="132"/>
                    </a:lnTo>
                    <a:close/>
                  </a:path>
                </a:pathLst>
              </a:custGeom>
              <a:solidFill>
                <a:srgbClr val="BBC7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80" name="îṥḷïḓê">
                <a:extLst>
                  <a:ext uri="{FF2B5EF4-FFF2-40B4-BE49-F238E27FC236}">
                    <a16:creationId xmlns:a16="http://schemas.microsoft.com/office/drawing/2014/main" id="{C352EFEC-B5CF-4A18-A13D-CA5114CE3080}"/>
                  </a:ext>
                </a:extLst>
              </p:cNvPr>
              <p:cNvSpPr/>
              <p:nvPr userDrawn="1"/>
            </p:nvSpPr>
            <p:spPr bwMode="auto">
              <a:xfrm>
                <a:off x="2710" y="2489"/>
                <a:ext cx="181" cy="132"/>
              </a:xfrm>
              <a:custGeom>
                <a:avLst/>
                <a:gdLst>
                  <a:gd name="T0" fmla="*/ 181 w 181"/>
                  <a:gd name="T1" fmla="*/ 132 h 132"/>
                  <a:gd name="T2" fmla="*/ 0 w 181"/>
                  <a:gd name="T3" fmla="*/ 29 h 132"/>
                  <a:gd name="T4" fmla="*/ 0 w 181"/>
                  <a:gd name="T5" fmla="*/ 0 h 132"/>
                  <a:gd name="T6" fmla="*/ 181 w 181"/>
                  <a:gd name="T7" fmla="*/ 104 h 132"/>
                  <a:gd name="T8" fmla="*/ 181 w 181"/>
                  <a:gd name="T9" fmla="*/ 132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1" h="132">
                    <a:moveTo>
                      <a:pt x="181" y="132"/>
                    </a:moveTo>
                    <a:lnTo>
                      <a:pt x="0" y="29"/>
                    </a:lnTo>
                    <a:lnTo>
                      <a:pt x="0" y="0"/>
                    </a:lnTo>
                    <a:lnTo>
                      <a:pt x="181" y="104"/>
                    </a:lnTo>
                    <a:lnTo>
                      <a:pt x="181" y="132"/>
                    </a:lnTo>
                    <a:close/>
                  </a:path>
                </a:pathLst>
              </a:custGeom>
              <a:solidFill>
                <a:srgbClr val="9EA8A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81" name="ïšḷïḑê">
                <a:extLst>
                  <a:ext uri="{FF2B5EF4-FFF2-40B4-BE49-F238E27FC236}">
                    <a16:creationId xmlns:a16="http://schemas.microsoft.com/office/drawing/2014/main" id="{7B69CC12-3A4A-4344-BEBE-0B80AE334623}"/>
                  </a:ext>
                </a:extLst>
              </p:cNvPr>
              <p:cNvSpPr/>
              <p:nvPr userDrawn="1"/>
            </p:nvSpPr>
            <p:spPr bwMode="auto">
              <a:xfrm>
                <a:off x="2710" y="2310"/>
                <a:ext cx="427" cy="283"/>
              </a:xfrm>
              <a:custGeom>
                <a:avLst/>
                <a:gdLst>
                  <a:gd name="T0" fmla="*/ 193 w 427"/>
                  <a:gd name="T1" fmla="*/ 0 h 283"/>
                  <a:gd name="T2" fmla="*/ 0 w 427"/>
                  <a:gd name="T3" fmla="*/ 179 h 283"/>
                  <a:gd name="T4" fmla="*/ 181 w 427"/>
                  <a:gd name="T5" fmla="*/ 283 h 283"/>
                  <a:gd name="T6" fmla="*/ 427 w 427"/>
                  <a:gd name="T7" fmla="*/ 139 h 283"/>
                  <a:gd name="T8" fmla="*/ 193 w 427"/>
                  <a:gd name="T9" fmla="*/ 0 h 2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7" h="283">
                    <a:moveTo>
                      <a:pt x="193" y="0"/>
                    </a:moveTo>
                    <a:lnTo>
                      <a:pt x="0" y="179"/>
                    </a:lnTo>
                    <a:lnTo>
                      <a:pt x="181" y="283"/>
                    </a:lnTo>
                    <a:lnTo>
                      <a:pt x="427" y="139"/>
                    </a:lnTo>
                    <a:lnTo>
                      <a:pt x="193" y="0"/>
                    </a:lnTo>
                    <a:close/>
                  </a:path>
                </a:pathLst>
              </a:custGeom>
              <a:solidFill>
                <a:srgbClr val="D3DED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82" name="ïş1iḑè">
                <a:extLst>
                  <a:ext uri="{FF2B5EF4-FFF2-40B4-BE49-F238E27FC236}">
                    <a16:creationId xmlns:a16="http://schemas.microsoft.com/office/drawing/2014/main" id="{C4CF89FE-5724-4983-88D8-BACB92823203}"/>
                  </a:ext>
                </a:extLst>
              </p:cNvPr>
              <p:cNvSpPr/>
              <p:nvPr userDrawn="1"/>
            </p:nvSpPr>
            <p:spPr bwMode="auto">
              <a:xfrm>
                <a:off x="2710" y="2310"/>
                <a:ext cx="193" cy="283"/>
              </a:xfrm>
              <a:custGeom>
                <a:avLst/>
                <a:gdLst>
                  <a:gd name="T0" fmla="*/ 181 w 193"/>
                  <a:gd name="T1" fmla="*/ 283 h 283"/>
                  <a:gd name="T2" fmla="*/ 193 w 193"/>
                  <a:gd name="T3" fmla="*/ 0 h 283"/>
                  <a:gd name="T4" fmla="*/ 0 w 193"/>
                  <a:gd name="T5" fmla="*/ 179 h 283"/>
                  <a:gd name="T6" fmla="*/ 181 w 193"/>
                  <a:gd name="T7" fmla="*/ 283 h 2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3" h="283">
                    <a:moveTo>
                      <a:pt x="181" y="283"/>
                    </a:moveTo>
                    <a:lnTo>
                      <a:pt x="193" y="0"/>
                    </a:lnTo>
                    <a:lnTo>
                      <a:pt x="0" y="179"/>
                    </a:lnTo>
                    <a:lnTo>
                      <a:pt x="181" y="283"/>
                    </a:lnTo>
                    <a:close/>
                  </a:path>
                </a:pathLst>
              </a:custGeom>
              <a:solidFill>
                <a:srgbClr val="F1F1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83" name="ïṣ1íḓè">
                <a:extLst>
                  <a:ext uri="{FF2B5EF4-FFF2-40B4-BE49-F238E27FC236}">
                    <a16:creationId xmlns:a16="http://schemas.microsoft.com/office/drawing/2014/main" id="{E41D7A8F-BEC8-4571-8D98-75AA16EECDC8}"/>
                  </a:ext>
                </a:extLst>
              </p:cNvPr>
              <p:cNvSpPr/>
              <p:nvPr userDrawn="1"/>
            </p:nvSpPr>
            <p:spPr bwMode="auto">
              <a:xfrm>
                <a:off x="3117" y="1970"/>
                <a:ext cx="428" cy="274"/>
              </a:xfrm>
              <a:custGeom>
                <a:avLst/>
                <a:gdLst>
                  <a:gd name="T0" fmla="*/ 428 w 428"/>
                  <a:gd name="T1" fmla="*/ 132 h 274"/>
                  <a:gd name="T2" fmla="*/ 180 w 428"/>
                  <a:gd name="T3" fmla="*/ 274 h 274"/>
                  <a:gd name="T4" fmla="*/ 0 w 428"/>
                  <a:gd name="T5" fmla="*/ 171 h 274"/>
                  <a:gd name="T6" fmla="*/ 0 w 428"/>
                  <a:gd name="T7" fmla="*/ 142 h 274"/>
                  <a:gd name="T8" fmla="*/ 247 w 428"/>
                  <a:gd name="T9" fmla="*/ 0 h 274"/>
                  <a:gd name="T10" fmla="*/ 428 w 428"/>
                  <a:gd name="T11" fmla="*/ 103 h 274"/>
                  <a:gd name="T12" fmla="*/ 428 w 428"/>
                  <a:gd name="T13" fmla="*/ 132 h 2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8" h="274">
                    <a:moveTo>
                      <a:pt x="428" y="132"/>
                    </a:moveTo>
                    <a:lnTo>
                      <a:pt x="180" y="274"/>
                    </a:lnTo>
                    <a:lnTo>
                      <a:pt x="0" y="171"/>
                    </a:lnTo>
                    <a:lnTo>
                      <a:pt x="0" y="142"/>
                    </a:lnTo>
                    <a:lnTo>
                      <a:pt x="247" y="0"/>
                    </a:lnTo>
                    <a:lnTo>
                      <a:pt x="428" y="103"/>
                    </a:lnTo>
                    <a:lnTo>
                      <a:pt x="428" y="132"/>
                    </a:lnTo>
                    <a:close/>
                  </a:path>
                </a:pathLst>
              </a:custGeom>
              <a:solidFill>
                <a:srgbClr val="BBC7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84" name="ísḻiḓè">
                <a:extLst>
                  <a:ext uri="{FF2B5EF4-FFF2-40B4-BE49-F238E27FC236}">
                    <a16:creationId xmlns:a16="http://schemas.microsoft.com/office/drawing/2014/main" id="{202B0E72-6830-4DB1-B8A1-643750EC2EA1}"/>
                  </a:ext>
                </a:extLst>
              </p:cNvPr>
              <p:cNvSpPr/>
              <p:nvPr userDrawn="1"/>
            </p:nvSpPr>
            <p:spPr bwMode="auto">
              <a:xfrm>
                <a:off x="3117" y="2112"/>
                <a:ext cx="180" cy="132"/>
              </a:xfrm>
              <a:custGeom>
                <a:avLst/>
                <a:gdLst>
                  <a:gd name="T0" fmla="*/ 180 w 180"/>
                  <a:gd name="T1" fmla="*/ 132 h 132"/>
                  <a:gd name="T2" fmla="*/ 0 w 180"/>
                  <a:gd name="T3" fmla="*/ 29 h 132"/>
                  <a:gd name="T4" fmla="*/ 0 w 180"/>
                  <a:gd name="T5" fmla="*/ 0 h 132"/>
                  <a:gd name="T6" fmla="*/ 180 w 180"/>
                  <a:gd name="T7" fmla="*/ 105 h 132"/>
                  <a:gd name="T8" fmla="*/ 180 w 180"/>
                  <a:gd name="T9" fmla="*/ 132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0" h="132">
                    <a:moveTo>
                      <a:pt x="180" y="132"/>
                    </a:moveTo>
                    <a:lnTo>
                      <a:pt x="0" y="29"/>
                    </a:lnTo>
                    <a:lnTo>
                      <a:pt x="0" y="0"/>
                    </a:lnTo>
                    <a:lnTo>
                      <a:pt x="180" y="105"/>
                    </a:lnTo>
                    <a:lnTo>
                      <a:pt x="180" y="132"/>
                    </a:lnTo>
                    <a:close/>
                  </a:path>
                </a:pathLst>
              </a:custGeom>
              <a:solidFill>
                <a:srgbClr val="9EA8A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85" name="ïŝľîḓé">
                <a:extLst>
                  <a:ext uri="{FF2B5EF4-FFF2-40B4-BE49-F238E27FC236}">
                    <a16:creationId xmlns:a16="http://schemas.microsoft.com/office/drawing/2014/main" id="{DD35E1C1-4E57-4031-8216-8D86D9D168D1}"/>
                  </a:ext>
                </a:extLst>
              </p:cNvPr>
              <p:cNvSpPr/>
              <p:nvPr userDrawn="1"/>
            </p:nvSpPr>
            <p:spPr bwMode="auto">
              <a:xfrm>
                <a:off x="3117" y="1933"/>
                <a:ext cx="428" cy="284"/>
              </a:xfrm>
              <a:custGeom>
                <a:avLst/>
                <a:gdLst>
                  <a:gd name="T0" fmla="*/ 195 w 428"/>
                  <a:gd name="T1" fmla="*/ 0 h 284"/>
                  <a:gd name="T2" fmla="*/ 0 w 428"/>
                  <a:gd name="T3" fmla="*/ 179 h 284"/>
                  <a:gd name="T4" fmla="*/ 180 w 428"/>
                  <a:gd name="T5" fmla="*/ 284 h 284"/>
                  <a:gd name="T6" fmla="*/ 428 w 428"/>
                  <a:gd name="T7" fmla="*/ 140 h 284"/>
                  <a:gd name="T8" fmla="*/ 195 w 428"/>
                  <a:gd name="T9" fmla="*/ 0 h 2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8" h="284">
                    <a:moveTo>
                      <a:pt x="195" y="0"/>
                    </a:moveTo>
                    <a:lnTo>
                      <a:pt x="0" y="179"/>
                    </a:lnTo>
                    <a:lnTo>
                      <a:pt x="180" y="284"/>
                    </a:lnTo>
                    <a:lnTo>
                      <a:pt x="428" y="140"/>
                    </a:lnTo>
                    <a:lnTo>
                      <a:pt x="195" y="0"/>
                    </a:lnTo>
                    <a:close/>
                  </a:path>
                </a:pathLst>
              </a:custGeom>
              <a:solidFill>
                <a:srgbClr val="D3DED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</p:grpSp>
        <p:sp>
          <p:nvSpPr>
            <p:cNvPr id="270" name="iṧḻîdé">
              <a:extLst>
                <a:ext uri="{FF2B5EF4-FFF2-40B4-BE49-F238E27FC236}">
                  <a16:creationId xmlns:a16="http://schemas.microsoft.com/office/drawing/2014/main" id="{0D2131F1-8FE1-4534-88FF-21F32A2C475B}"/>
                </a:ext>
              </a:extLst>
            </p:cNvPr>
            <p:cNvSpPr/>
            <p:nvPr userDrawn="1"/>
          </p:nvSpPr>
          <p:spPr bwMode="auto">
            <a:xfrm>
              <a:off x="4772026" y="3068638"/>
              <a:ext cx="309563" cy="450850"/>
            </a:xfrm>
            <a:custGeom>
              <a:avLst/>
              <a:gdLst>
                <a:gd name="T0" fmla="*/ 180 w 195"/>
                <a:gd name="T1" fmla="*/ 284 h 284"/>
                <a:gd name="T2" fmla="*/ 195 w 195"/>
                <a:gd name="T3" fmla="*/ 0 h 284"/>
                <a:gd name="T4" fmla="*/ 0 w 195"/>
                <a:gd name="T5" fmla="*/ 179 h 284"/>
                <a:gd name="T6" fmla="*/ 180 w 195"/>
                <a:gd name="T7" fmla="*/ 284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5" h="284">
                  <a:moveTo>
                    <a:pt x="180" y="284"/>
                  </a:moveTo>
                  <a:lnTo>
                    <a:pt x="195" y="0"/>
                  </a:lnTo>
                  <a:lnTo>
                    <a:pt x="0" y="179"/>
                  </a:lnTo>
                  <a:lnTo>
                    <a:pt x="180" y="284"/>
                  </a:lnTo>
                  <a:close/>
                </a:path>
              </a:pathLst>
            </a:custGeom>
            <a:solidFill>
              <a:srgbClr val="F1F1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271" name="isḷïḍè">
              <a:extLst>
                <a:ext uri="{FF2B5EF4-FFF2-40B4-BE49-F238E27FC236}">
                  <a16:creationId xmlns:a16="http://schemas.microsoft.com/office/drawing/2014/main" id="{16D6458D-3794-4EF3-A097-77EEB76F3180}"/>
                </a:ext>
              </a:extLst>
            </p:cNvPr>
            <p:cNvSpPr/>
            <p:nvPr userDrawn="1"/>
          </p:nvSpPr>
          <p:spPr bwMode="auto">
            <a:xfrm>
              <a:off x="6189663" y="4022725"/>
              <a:ext cx="1671638" cy="1382712"/>
            </a:xfrm>
            <a:custGeom>
              <a:avLst/>
              <a:gdLst>
                <a:gd name="T0" fmla="*/ 583 w 583"/>
                <a:gd name="T1" fmla="*/ 284 h 482"/>
                <a:gd name="T2" fmla="*/ 583 w 583"/>
                <a:gd name="T3" fmla="*/ 283 h 482"/>
                <a:gd name="T4" fmla="*/ 583 w 583"/>
                <a:gd name="T5" fmla="*/ 282 h 482"/>
                <a:gd name="T6" fmla="*/ 583 w 583"/>
                <a:gd name="T7" fmla="*/ 178 h 482"/>
                <a:gd name="T8" fmla="*/ 583 w 583"/>
                <a:gd name="T9" fmla="*/ 177 h 482"/>
                <a:gd name="T10" fmla="*/ 583 w 583"/>
                <a:gd name="T11" fmla="*/ 175 h 482"/>
                <a:gd name="T12" fmla="*/ 583 w 583"/>
                <a:gd name="T13" fmla="*/ 174 h 482"/>
                <a:gd name="T14" fmla="*/ 583 w 583"/>
                <a:gd name="T15" fmla="*/ 173 h 482"/>
                <a:gd name="T16" fmla="*/ 583 w 583"/>
                <a:gd name="T17" fmla="*/ 171 h 482"/>
                <a:gd name="T18" fmla="*/ 583 w 583"/>
                <a:gd name="T19" fmla="*/ 170 h 482"/>
                <a:gd name="T20" fmla="*/ 273 w 583"/>
                <a:gd name="T21" fmla="*/ 5 h 482"/>
                <a:gd name="T22" fmla="*/ 0 w 583"/>
                <a:gd name="T23" fmla="*/ 170 h 482"/>
                <a:gd name="T24" fmla="*/ 0 w 583"/>
                <a:gd name="T25" fmla="*/ 172 h 482"/>
                <a:gd name="T26" fmla="*/ 0 w 583"/>
                <a:gd name="T27" fmla="*/ 173 h 482"/>
                <a:gd name="T28" fmla="*/ 0 w 583"/>
                <a:gd name="T29" fmla="*/ 174 h 482"/>
                <a:gd name="T30" fmla="*/ 0 w 583"/>
                <a:gd name="T31" fmla="*/ 175 h 482"/>
                <a:gd name="T32" fmla="*/ 0 w 583"/>
                <a:gd name="T33" fmla="*/ 177 h 482"/>
                <a:gd name="T34" fmla="*/ 0 w 583"/>
                <a:gd name="T35" fmla="*/ 178 h 482"/>
                <a:gd name="T36" fmla="*/ 0 w 583"/>
                <a:gd name="T37" fmla="*/ 179 h 482"/>
                <a:gd name="T38" fmla="*/ 0 w 583"/>
                <a:gd name="T39" fmla="*/ 180 h 482"/>
                <a:gd name="T40" fmla="*/ 0 w 583"/>
                <a:gd name="T41" fmla="*/ 182 h 482"/>
                <a:gd name="T42" fmla="*/ 0 w 583"/>
                <a:gd name="T43" fmla="*/ 183 h 482"/>
                <a:gd name="T44" fmla="*/ 0 w 583"/>
                <a:gd name="T45" fmla="*/ 287 h 482"/>
                <a:gd name="T46" fmla="*/ 0 w 583"/>
                <a:gd name="T47" fmla="*/ 288 h 482"/>
                <a:gd name="T48" fmla="*/ 0 w 583"/>
                <a:gd name="T49" fmla="*/ 290 h 482"/>
                <a:gd name="T50" fmla="*/ 0 w 583"/>
                <a:gd name="T51" fmla="*/ 291 h 482"/>
                <a:gd name="T52" fmla="*/ 0 w 583"/>
                <a:gd name="T53" fmla="*/ 292 h 482"/>
                <a:gd name="T54" fmla="*/ 0 w 583"/>
                <a:gd name="T55" fmla="*/ 294 h 482"/>
                <a:gd name="T56" fmla="*/ 0 w 583"/>
                <a:gd name="T57" fmla="*/ 295 h 482"/>
                <a:gd name="T58" fmla="*/ 0 w 583"/>
                <a:gd name="T59" fmla="*/ 296 h 482"/>
                <a:gd name="T60" fmla="*/ 0 w 583"/>
                <a:gd name="T61" fmla="*/ 297 h 482"/>
                <a:gd name="T62" fmla="*/ 0 w 583"/>
                <a:gd name="T63" fmla="*/ 299 h 482"/>
                <a:gd name="T64" fmla="*/ 0 w 583"/>
                <a:gd name="T65" fmla="*/ 300 h 482"/>
                <a:gd name="T66" fmla="*/ 0 w 583"/>
                <a:gd name="T67" fmla="*/ 301 h 482"/>
                <a:gd name="T68" fmla="*/ 0 w 583"/>
                <a:gd name="T69" fmla="*/ 303 h 482"/>
                <a:gd name="T70" fmla="*/ 0 w 583"/>
                <a:gd name="T71" fmla="*/ 304 h 482"/>
                <a:gd name="T72" fmla="*/ 0 w 583"/>
                <a:gd name="T73" fmla="*/ 305 h 482"/>
                <a:gd name="T74" fmla="*/ 0 w 583"/>
                <a:gd name="T75" fmla="*/ 306 h 482"/>
                <a:gd name="T76" fmla="*/ 0 w 583"/>
                <a:gd name="T77" fmla="*/ 308 h 482"/>
                <a:gd name="T78" fmla="*/ 0 w 583"/>
                <a:gd name="T79" fmla="*/ 309 h 482"/>
                <a:gd name="T80" fmla="*/ 0 w 583"/>
                <a:gd name="T81" fmla="*/ 310 h 482"/>
                <a:gd name="T82" fmla="*/ 0 w 583"/>
                <a:gd name="T83" fmla="*/ 311 h 482"/>
                <a:gd name="T84" fmla="*/ 575 w 583"/>
                <a:gd name="T85" fmla="*/ 323 h 482"/>
                <a:gd name="T86" fmla="*/ 583 w 583"/>
                <a:gd name="T87" fmla="*/ 311 h 482"/>
                <a:gd name="T88" fmla="*/ 583 w 583"/>
                <a:gd name="T89" fmla="*/ 310 h 482"/>
                <a:gd name="T90" fmla="*/ 583 w 583"/>
                <a:gd name="T91" fmla="*/ 308 h 482"/>
                <a:gd name="T92" fmla="*/ 583 w 583"/>
                <a:gd name="T93" fmla="*/ 307 h 482"/>
                <a:gd name="T94" fmla="*/ 583 w 583"/>
                <a:gd name="T95" fmla="*/ 306 h 482"/>
                <a:gd name="T96" fmla="*/ 583 w 583"/>
                <a:gd name="T97" fmla="*/ 305 h 482"/>
                <a:gd name="T98" fmla="*/ 583 w 583"/>
                <a:gd name="T99" fmla="*/ 303 h 482"/>
                <a:gd name="T100" fmla="*/ 583 w 583"/>
                <a:gd name="T101" fmla="*/ 302 h 482"/>
                <a:gd name="T102" fmla="*/ 583 w 583"/>
                <a:gd name="T103" fmla="*/ 301 h 482"/>
                <a:gd name="T104" fmla="*/ 583 w 583"/>
                <a:gd name="T105" fmla="*/ 299 h 482"/>
                <a:gd name="T106" fmla="*/ 583 w 583"/>
                <a:gd name="T107" fmla="*/ 298 h 482"/>
                <a:gd name="T108" fmla="*/ 583 w 583"/>
                <a:gd name="T109" fmla="*/ 297 h 482"/>
                <a:gd name="T110" fmla="*/ 583 w 583"/>
                <a:gd name="T111" fmla="*/ 296 h 482"/>
                <a:gd name="T112" fmla="*/ 583 w 583"/>
                <a:gd name="T113" fmla="*/ 294 h 482"/>
                <a:gd name="T114" fmla="*/ 583 w 583"/>
                <a:gd name="T115" fmla="*/ 293 h 482"/>
                <a:gd name="T116" fmla="*/ 583 w 583"/>
                <a:gd name="T117" fmla="*/ 292 h 482"/>
                <a:gd name="T118" fmla="*/ 583 w 583"/>
                <a:gd name="T119" fmla="*/ 291 h 482"/>
                <a:gd name="T120" fmla="*/ 583 w 583"/>
                <a:gd name="T121" fmla="*/ 289 h 482"/>
                <a:gd name="T122" fmla="*/ 583 w 583"/>
                <a:gd name="T123" fmla="*/ 288 h 482"/>
                <a:gd name="T124" fmla="*/ 583 w 583"/>
                <a:gd name="T125" fmla="*/ 287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83" h="482">
                  <a:moveTo>
                    <a:pt x="583" y="286"/>
                  </a:moveTo>
                  <a:cubicBezTo>
                    <a:pt x="583" y="285"/>
                    <a:pt x="583" y="285"/>
                    <a:pt x="583" y="285"/>
                  </a:cubicBezTo>
                  <a:cubicBezTo>
                    <a:pt x="583" y="285"/>
                    <a:pt x="583" y="285"/>
                    <a:pt x="583" y="285"/>
                  </a:cubicBezTo>
                  <a:cubicBezTo>
                    <a:pt x="583" y="285"/>
                    <a:pt x="583" y="285"/>
                    <a:pt x="583" y="285"/>
                  </a:cubicBezTo>
                  <a:cubicBezTo>
                    <a:pt x="583" y="285"/>
                    <a:pt x="583" y="285"/>
                    <a:pt x="583" y="285"/>
                  </a:cubicBezTo>
                  <a:cubicBezTo>
                    <a:pt x="583" y="285"/>
                    <a:pt x="583" y="285"/>
                    <a:pt x="583" y="285"/>
                  </a:cubicBezTo>
                  <a:cubicBezTo>
                    <a:pt x="583" y="285"/>
                    <a:pt x="583" y="285"/>
                    <a:pt x="583" y="285"/>
                  </a:cubicBezTo>
                  <a:cubicBezTo>
                    <a:pt x="583" y="285"/>
                    <a:pt x="583" y="285"/>
                    <a:pt x="583" y="284"/>
                  </a:cubicBezTo>
                  <a:cubicBezTo>
                    <a:pt x="583" y="284"/>
                    <a:pt x="583" y="284"/>
                    <a:pt x="583" y="284"/>
                  </a:cubicBezTo>
                  <a:cubicBezTo>
                    <a:pt x="583" y="284"/>
                    <a:pt x="583" y="284"/>
                    <a:pt x="583" y="284"/>
                  </a:cubicBezTo>
                  <a:cubicBezTo>
                    <a:pt x="583" y="284"/>
                    <a:pt x="583" y="284"/>
                    <a:pt x="583" y="284"/>
                  </a:cubicBezTo>
                  <a:cubicBezTo>
                    <a:pt x="583" y="284"/>
                    <a:pt x="583" y="284"/>
                    <a:pt x="583" y="284"/>
                  </a:cubicBezTo>
                  <a:cubicBezTo>
                    <a:pt x="583" y="284"/>
                    <a:pt x="583" y="284"/>
                    <a:pt x="583" y="284"/>
                  </a:cubicBezTo>
                  <a:cubicBezTo>
                    <a:pt x="583" y="284"/>
                    <a:pt x="583" y="284"/>
                    <a:pt x="583" y="283"/>
                  </a:cubicBezTo>
                  <a:cubicBezTo>
                    <a:pt x="583" y="283"/>
                    <a:pt x="583" y="283"/>
                    <a:pt x="583" y="283"/>
                  </a:cubicBezTo>
                  <a:cubicBezTo>
                    <a:pt x="583" y="283"/>
                    <a:pt x="583" y="283"/>
                    <a:pt x="583" y="283"/>
                  </a:cubicBezTo>
                  <a:cubicBezTo>
                    <a:pt x="583" y="283"/>
                    <a:pt x="583" y="283"/>
                    <a:pt x="583" y="283"/>
                  </a:cubicBezTo>
                  <a:cubicBezTo>
                    <a:pt x="583" y="283"/>
                    <a:pt x="583" y="283"/>
                    <a:pt x="583" y="283"/>
                  </a:cubicBezTo>
                  <a:cubicBezTo>
                    <a:pt x="583" y="283"/>
                    <a:pt x="583" y="283"/>
                    <a:pt x="583" y="283"/>
                  </a:cubicBezTo>
                  <a:cubicBezTo>
                    <a:pt x="583" y="283"/>
                    <a:pt x="583" y="283"/>
                    <a:pt x="583" y="283"/>
                  </a:cubicBezTo>
                  <a:cubicBezTo>
                    <a:pt x="583" y="282"/>
                    <a:pt x="583" y="282"/>
                    <a:pt x="583" y="282"/>
                  </a:cubicBezTo>
                  <a:cubicBezTo>
                    <a:pt x="583" y="282"/>
                    <a:pt x="583" y="282"/>
                    <a:pt x="583" y="282"/>
                  </a:cubicBezTo>
                  <a:cubicBezTo>
                    <a:pt x="583" y="282"/>
                    <a:pt x="583" y="282"/>
                    <a:pt x="583" y="282"/>
                  </a:cubicBezTo>
                  <a:cubicBezTo>
                    <a:pt x="583" y="282"/>
                    <a:pt x="583" y="282"/>
                    <a:pt x="583" y="282"/>
                  </a:cubicBezTo>
                  <a:cubicBezTo>
                    <a:pt x="583" y="282"/>
                    <a:pt x="583" y="282"/>
                    <a:pt x="583" y="282"/>
                  </a:cubicBezTo>
                  <a:cubicBezTo>
                    <a:pt x="583" y="282"/>
                    <a:pt x="583" y="179"/>
                    <a:pt x="583" y="179"/>
                  </a:cubicBezTo>
                  <a:cubicBezTo>
                    <a:pt x="583" y="179"/>
                    <a:pt x="583" y="179"/>
                    <a:pt x="583" y="179"/>
                  </a:cubicBezTo>
                  <a:cubicBezTo>
                    <a:pt x="583" y="179"/>
                    <a:pt x="583" y="178"/>
                    <a:pt x="583" y="178"/>
                  </a:cubicBezTo>
                  <a:cubicBezTo>
                    <a:pt x="583" y="178"/>
                    <a:pt x="583" y="178"/>
                    <a:pt x="583" y="178"/>
                  </a:cubicBezTo>
                  <a:cubicBezTo>
                    <a:pt x="583" y="178"/>
                    <a:pt x="583" y="178"/>
                    <a:pt x="583" y="178"/>
                  </a:cubicBezTo>
                  <a:cubicBezTo>
                    <a:pt x="583" y="178"/>
                    <a:pt x="583" y="178"/>
                    <a:pt x="583" y="178"/>
                  </a:cubicBezTo>
                  <a:cubicBezTo>
                    <a:pt x="583" y="178"/>
                    <a:pt x="583" y="178"/>
                    <a:pt x="583" y="178"/>
                  </a:cubicBezTo>
                  <a:cubicBezTo>
                    <a:pt x="583" y="178"/>
                    <a:pt x="583" y="178"/>
                    <a:pt x="583" y="178"/>
                  </a:cubicBezTo>
                  <a:cubicBezTo>
                    <a:pt x="583" y="178"/>
                    <a:pt x="583" y="178"/>
                    <a:pt x="583" y="177"/>
                  </a:cubicBezTo>
                  <a:cubicBezTo>
                    <a:pt x="583" y="177"/>
                    <a:pt x="583" y="177"/>
                    <a:pt x="583" y="177"/>
                  </a:cubicBezTo>
                  <a:cubicBezTo>
                    <a:pt x="583" y="177"/>
                    <a:pt x="583" y="177"/>
                    <a:pt x="583" y="177"/>
                  </a:cubicBezTo>
                  <a:cubicBezTo>
                    <a:pt x="583" y="177"/>
                    <a:pt x="583" y="177"/>
                    <a:pt x="583" y="177"/>
                  </a:cubicBezTo>
                  <a:cubicBezTo>
                    <a:pt x="583" y="177"/>
                    <a:pt x="583" y="177"/>
                    <a:pt x="583" y="177"/>
                  </a:cubicBezTo>
                  <a:cubicBezTo>
                    <a:pt x="583" y="177"/>
                    <a:pt x="583" y="177"/>
                    <a:pt x="583" y="177"/>
                  </a:cubicBezTo>
                  <a:cubicBezTo>
                    <a:pt x="583" y="177"/>
                    <a:pt x="583" y="177"/>
                    <a:pt x="583" y="177"/>
                  </a:cubicBezTo>
                  <a:cubicBezTo>
                    <a:pt x="583" y="176"/>
                    <a:pt x="583" y="176"/>
                    <a:pt x="583" y="176"/>
                  </a:cubicBezTo>
                  <a:cubicBezTo>
                    <a:pt x="583" y="176"/>
                    <a:pt x="583" y="176"/>
                    <a:pt x="583" y="176"/>
                  </a:cubicBezTo>
                  <a:cubicBezTo>
                    <a:pt x="583" y="176"/>
                    <a:pt x="583" y="176"/>
                    <a:pt x="583" y="176"/>
                  </a:cubicBezTo>
                  <a:cubicBezTo>
                    <a:pt x="583" y="176"/>
                    <a:pt x="583" y="176"/>
                    <a:pt x="583" y="176"/>
                  </a:cubicBezTo>
                  <a:cubicBezTo>
                    <a:pt x="583" y="176"/>
                    <a:pt x="583" y="176"/>
                    <a:pt x="583" y="176"/>
                  </a:cubicBezTo>
                  <a:cubicBezTo>
                    <a:pt x="583" y="176"/>
                    <a:pt x="583" y="176"/>
                    <a:pt x="583" y="176"/>
                  </a:cubicBezTo>
                  <a:cubicBezTo>
                    <a:pt x="583" y="175"/>
                    <a:pt x="583" y="175"/>
                    <a:pt x="583" y="175"/>
                  </a:cubicBezTo>
                  <a:cubicBezTo>
                    <a:pt x="583" y="175"/>
                    <a:pt x="583" y="175"/>
                    <a:pt x="583" y="175"/>
                  </a:cubicBezTo>
                  <a:cubicBezTo>
                    <a:pt x="583" y="175"/>
                    <a:pt x="583" y="175"/>
                    <a:pt x="583" y="175"/>
                  </a:cubicBezTo>
                  <a:cubicBezTo>
                    <a:pt x="583" y="175"/>
                    <a:pt x="583" y="175"/>
                    <a:pt x="583" y="175"/>
                  </a:cubicBezTo>
                  <a:cubicBezTo>
                    <a:pt x="583" y="175"/>
                    <a:pt x="583" y="175"/>
                    <a:pt x="583" y="175"/>
                  </a:cubicBezTo>
                  <a:cubicBezTo>
                    <a:pt x="583" y="175"/>
                    <a:pt x="583" y="175"/>
                    <a:pt x="583" y="175"/>
                  </a:cubicBezTo>
                  <a:cubicBezTo>
                    <a:pt x="583" y="175"/>
                    <a:pt x="583" y="174"/>
                    <a:pt x="583" y="174"/>
                  </a:cubicBezTo>
                  <a:cubicBezTo>
                    <a:pt x="583" y="174"/>
                    <a:pt x="583" y="174"/>
                    <a:pt x="583" y="174"/>
                  </a:cubicBezTo>
                  <a:cubicBezTo>
                    <a:pt x="583" y="174"/>
                    <a:pt x="583" y="174"/>
                    <a:pt x="583" y="174"/>
                  </a:cubicBezTo>
                  <a:cubicBezTo>
                    <a:pt x="583" y="174"/>
                    <a:pt x="583" y="174"/>
                    <a:pt x="583" y="174"/>
                  </a:cubicBezTo>
                  <a:cubicBezTo>
                    <a:pt x="583" y="174"/>
                    <a:pt x="583" y="174"/>
                    <a:pt x="583" y="174"/>
                  </a:cubicBezTo>
                  <a:cubicBezTo>
                    <a:pt x="583" y="174"/>
                    <a:pt x="583" y="174"/>
                    <a:pt x="583" y="174"/>
                  </a:cubicBezTo>
                  <a:cubicBezTo>
                    <a:pt x="583" y="174"/>
                    <a:pt x="583" y="174"/>
                    <a:pt x="583" y="173"/>
                  </a:cubicBezTo>
                  <a:cubicBezTo>
                    <a:pt x="583" y="173"/>
                    <a:pt x="583" y="173"/>
                    <a:pt x="583" y="173"/>
                  </a:cubicBezTo>
                  <a:cubicBezTo>
                    <a:pt x="583" y="173"/>
                    <a:pt x="583" y="173"/>
                    <a:pt x="583" y="173"/>
                  </a:cubicBezTo>
                  <a:cubicBezTo>
                    <a:pt x="583" y="173"/>
                    <a:pt x="583" y="173"/>
                    <a:pt x="583" y="173"/>
                  </a:cubicBezTo>
                  <a:cubicBezTo>
                    <a:pt x="583" y="173"/>
                    <a:pt x="583" y="173"/>
                    <a:pt x="583" y="173"/>
                  </a:cubicBezTo>
                  <a:cubicBezTo>
                    <a:pt x="583" y="173"/>
                    <a:pt x="583" y="173"/>
                    <a:pt x="583" y="173"/>
                  </a:cubicBezTo>
                  <a:cubicBezTo>
                    <a:pt x="583" y="173"/>
                    <a:pt x="583" y="173"/>
                    <a:pt x="583" y="173"/>
                  </a:cubicBezTo>
                  <a:cubicBezTo>
                    <a:pt x="583" y="172"/>
                    <a:pt x="583" y="172"/>
                    <a:pt x="583" y="172"/>
                  </a:cubicBezTo>
                  <a:cubicBezTo>
                    <a:pt x="583" y="172"/>
                    <a:pt x="583" y="172"/>
                    <a:pt x="583" y="172"/>
                  </a:cubicBezTo>
                  <a:cubicBezTo>
                    <a:pt x="583" y="172"/>
                    <a:pt x="583" y="172"/>
                    <a:pt x="583" y="172"/>
                  </a:cubicBezTo>
                  <a:cubicBezTo>
                    <a:pt x="583" y="172"/>
                    <a:pt x="583" y="172"/>
                    <a:pt x="583" y="172"/>
                  </a:cubicBezTo>
                  <a:cubicBezTo>
                    <a:pt x="583" y="172"/>
                    <a:pt x="583" y="172"/>
                    <a:pt x="583" y="172"/>
                  </a:cubicBezTo>
                  <a:cubicBezTo>
                    <a:pt x="583" y="172"/>
                    <a:pt x="583" y="172"/>
                    <a:pt x="583" y="172"/>
                  </a:cubicBezTo>
                  <a:cubicBezTo>
                    <a:pt x="583" y="171"/>
                    <a:pt x="583" y="171"/>
                    <a:pt x="583" y="171"/>
                  </a:cubicBezTo>
                  <a:cubicBezTo>
                    <a:pt x="583" y="171"/>
                    <a:pt x="583" y="171"/>
                    <a:pt x="583" y="171"/>
                  </a:cubicBezTo>
                  <a:cubicBezTo>
                    <a:pt x="583" y="171"/>
                    <a:pt x="583" y="171"/>
                    <a:pt x="583" y="171"/>
                  </a:cubicBezTo>
                  <a:cubicBezTo>
                    <a:pt x="583" y="171"/>
                    <a:pt x="583" y="171"/>
                    <a:pt x="583" y="171"/>
                  </a:cubicBezTo>
                  <a:cubicBezTo>
                    <a:pt x="583" y="171"/>
                    <a:pt x="583" y="171"/>
                    <a:pt x="583" y="171"/>
                  </a:cubicBezTo>
                  <a:cubicBezTo>
                    <a:pt x="583" y="171"/>
                    <a:pt x="583" y="171"/>
                    <a:pt x="583" y="171"/>
                  </a:cubicBezTo>
                  <a:cubicBezTo>
                    <a:pt x="583" y="171"/>
                    <a:pt x="583" y="170"/>
                    <a:pt x="583" y="170"/>
                  </a:cubicBezTo>
                  <a:cubicBezTo>
                    <a:pt x="583" y="170"/>
                    <a:pt x="583" y="170"/>
                    <a:pt x="583" y="170"/>
                  </a:cubicBezTo>
                  <a:cubicBezTo>
                    <a:pt x="583" y="170"/>
                    <a:pt x="583" y="170"/>
                    <a:pt x="583" y="170"/>
                  </a:cubicBezTo>
                  <a:cubicBezTo>
                    <a:pt x="583" y="170"/>
                    <a:pt x="583" y="170"/>
                    <a:pt x="583" y="170"/>
                  </a:cubicBezTo>
                  <a:cubicBezTo>
                    <a:pt x="583" y="170"/>
                    <a:pt x="583" y="170"/>
                    <a:pt x="583" y="170"/>
                  </a:cubicBezTo>
                  <a:cubicBezTo>
                    <a:pt x="583" y="170"/>
                    <a:pt x="583" y="170"/>
                    <a:pt x="583" y="170"/>
                  </a:cubicBezTo>
                  <a:cubicBezTo>
                    <a:pt x="583" y="170"/>
                    <a:pt x="583" y="170"/>
                    <a:pt x="583" y="169"/>
                  </a:cubicBezTo>
                  <a:cubicBezTo>
                    <a:pt x="583" y="169"/>
                    <a:pt x="583" y="169"/>
                    <a:pt x="583" y="169"/>
                  </a:cubicBezTo>
                  <a:cubicBezTo>
                    <a:pt x="583" y="166"/>
                    <a:pt x="580" y="162"/>
                    <a:pt x="575" y="159"/>
                  </a:cubicBezTo>
                  <a:cubicBezTo>
                    <a:pt x="309" y="5"/>
                    <a:pt x="309" y="5"/>
                    <a:pt x="309" y="5"/>
                  </a:cubicBezTo>
                  <a:cubicBezTo>
                    <a:pt x="299" y="0"/>
                    <a:pt x="283" y="0"/>
                    <a:pt x="273" y="5"/>
                  </a:cubicBezTo>
                  <a:cubicBezTo>
                    <a:pt x="7" y="159"/>
                    <a:pt x="7" y="159"/>
                    <a:pt x="7" y="159"/>
                  </a:cubicBezTo>
                  <a:cubicBezTo>
                    <a:pt x="2" y="162"/>
                    <a:pt x="0" y="166"/>
                    <a:pt x="0" y="169"/>
                  </a:cubicBezTo>
                  <a:cubicBezTo>
                    <a:pt x="0" y="169"/>
                    <a:pt x="0" y="169"/>
                    <a:pt x="0" y="169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0" y="170"/>
                    <a:pt x="0" y="171"/>
                    <a:pt x="0" y="171"/>
                  </a:cubicBezTo>
                  <a:cubicBezTo>
                    <a:pt x="0" y="171"/>
                    <a:pt x="0" y="171"/>
                    <a:pt x="0" y="171"/>
                  </a:cubicBezTo>
                  <a:cubicBezTo>
                    <a:pt x="0" y="171"/>
                    <a:pt x="0" y="171"/>
                    <a:pt x="0" y="171"/>
                  </a:cubicBezTo>
                  <a:cubicBezTo>
                    <a:pt x="0" y="171"/>
                    <a:pt x="0" y="171"/>
                    <a:pt x="0" y="171"/>
                  </a:cubicBezTo>
                  <a:cubicBezTo>
                    <a:pt x="0" y="171"/>
                    <a:pt x="0" y="171"/>
                    <a:pt x="0" y="171"/>
                  </a:cubicBezTo>
                  <a:cubicBezTo>
                    <a:pt x="0" y="171"/>
                    <a:pt x="0" y="171"/>
                    <a:pt x="0" y="171"/>
                  </a:cubicBezTo>
                  <a:cubicBezTo>
                    <a:pt x="0" y="171"/>
                    <a:pt x="0" y="171"/>
                    <a:pt x="0" y="172"/>
                  </a:cubicBezTo>
                  <a:cubicBezTo>
                    <a:pt x="0" y="172"/>
                    <a:pt x="0" y="172"/>
                    <a:pt x="0" y="172"/>
                  </a:cubicBezTo>
                  <a:cubicBezTo>
                    <a:pt x="0" y="172"/>
                    <a:pt x="0" y="172"/>
                    <a:pt x="0" y="172"/>
                  </a:cubicBezTo>
                  <a:cubicBezTo>
                    <a:pt x="0" y="172"/>
                    <a:pt x="0" y="172"/>
                    <a:pt x="0" y="172"/>
                  </a:cubicBezTo>
                  <a:cubicBezTo>
                    <a:pt x="0" y="172"/>
                    <a:pt x="0" y="172"/>
                    <a:pt x="0" y="172"/>
                  </a:cubicBezTo>
                  <a:cubicBezTo>
                    <a:pt x="0" y="172"/>
                    <a:pt x="0" y="172"/>
                    <a:pt x="0" y="172"/>
                  </a:cubicBezTo>
                  <a:cubicBezTo>
                    <a:pt x="0" y="172"/>
                    <a:pt x="0" y="172"/>
                    <a:pt x="0" y="173"/>
                  </a:cubicBezTo>
                  <a:cubicBezTo>
                    <a:pt x="0" y="173"/>
                    <a:pt x="0" y="173"/>
                    <a:pt x="0" y="173"/>
                  </a:cubicBezTo>
                  <a:cubicBezTo>
                    <a:pt x="0" y="173"/>
                    <a:pt x="0" y="173"/>
                    <a:pt x="0" y="173"/>
                  </a:cubicBezTo>
                  <a:cubicBezTo>
                    <a:pt x="0" y="173"/>
                    <a:pt x="0" y="173"/>
                    <a:pt x="0" y="173"/>
                  </a:cubicBezTo>
                  <a:cubicBezTo>
                    <a:pt x="0" y="173"/>
                    <a:pt x="0" y="173"/>
                    <a:pt x="0" y="173"/>
                  </a:cubicBezTo>
                  <a:cubicBezTo>
                    <a:pt x="0" y="173"/>
                    <a:pt x="0" y="173"/>
                    <a:pt x="0" y="173"/>
                  </a:cubicBezTo>
                  <a:cubicBezTo>
                    <a:pt x="0" y="173"/>
                    <a:pt x="0" y="173"/>
                    <a:pt x="0" y="173"/>
                  </a:cubicBezTo>
                  <a:cubicBezTo>
                    <a:pt x="0" y="174"/>
                    <a:pt x="0" y="174"/>
                    <a:pt x="0" y="174"/>
                  </a:cubicBezTo>
                  <a:cubicBezTo>
                    <a:pt x="0" y="174"/>
                    <a:pt x="0" y="174"/>
                    <a:pt x="0" y="174"/>
                  </a:cubicBezTo>
                  <a:cubicBezTo>
                    <a:pt x="0" y="174"/>
                    <a:pt x="0" y="174"/>
                    <a:pt x="0" y="174"/>
                  </a:cubicBezTo>
                  <a:cubicBezTo>
                    <a:pt x="0" y="174"/>
                    <a:pt x="0" y="174"/>
                    <a:pt x="0" y="174"/>
                  </a:cubicBezTo>
                  <a:cubicBezTo>
                    <a:pt x="0" y="174"/>
                    <a:pt x="0" y="174"/>
                    <a:pt x="0" y="174"/>
                  </a:cubicBezTo>
                  <a:cubicBezTo>
                    <a:pt x="0" y="174"/>
                    <a:pt x="0" y="174"/>
                    <a:pt x="0" y="174"/>
                  </a:cubicBezTo>
                  <a:cubicBezTo>
                    <a:pt x="0" y="174"/>
                    <a:pt x="0" y="175"/>
                    <a:pt x="0" y="17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75"/>
                    <a:pt x="0" y="175"/>
                    <a:pt x="0" y="176"/>
                  </a:cubicBezTo>
                  <a:cubicBezTo>
                    <a:pt x="0" y="176"/>
                    <a:pt x="0" y="176"/>
                    <a:pt x="0" y="176"/>
                  </a:cubicBezTo>
                  <a:cubicBezTo>
                    <a:pt x="0" y="176"/>
                    <a:pt x="0" y="176"/>
                    <a:pt x="0" y="176"/>
                  </a:cubicBezTo>
                  <a:cubicBezTo>
                    <a:pt x="0" y="176"/>
                    <a:pt x="0" y="176"/>
                    <a:pt x="0" y="176"/>
                  </a:cubicBezTo>
                  <a:cubicBezTo>
                    <a:pt x="0" y="176"/>
                    <a:pt x="0" y="176"/>
                    <a:pt x="0" y="176"/>
                  </a:cubicBezTo>
                  <a:cubicBezTo>
                    <a:pt x="0" y="176"/>
                    <a:pt x="0" y="176"/>
                    <a:pt x="0" y="176"/>
                  </a:cubicBezTo>
                  <a:cubicBezTo>
                    <a:pt x="0" y="176"/>
                    <a:pt x="0" y="176"/>
                    <a:pt x="0" y="177"/>
                  </a:cubicBezTo>
                  <a:cubicBezTo>
                    <a:pt x="0" y="177"/>
                    <a:pt x="0" y="177"/>
                    <a:pt x="0" y="177"/>
                  </a:cubicBezTo>
                  <a:cubicBezTo>
                    <a:pt x="0" y="177"/>
                    <a:pt x="0" y="177"/>
                    <a:pt x="0" y="177"/>
                  </a:cubicBezTo>
                  <a:cubicBezTo>
                    <a:pt x="0" y="177"/>
                    <a:pt x="0" y="177"/>
                    <a:pt x="0" y="177"/>
                  </a:cubicBezTo>
                  <a:cubicBezTo>
                    <a:pt x="0" y="177"/>
                    <a:pt x="0" y="177"/>
                    <a:pt x="0" y="177"/>
                  </a:cubicBezTo>
                  <a:cubicBezTo>
                    <a:pt x="0" y="177"/>
                    <a:pt x="0" y="177"/>
                    <a:pt x="0" y="177"/>
                  </a:cubicBezTo>
                  <a:cubicBezTo>
                    <a:pt x="0" y="177"/>
                    <a:pt x="0" y="177"/>
                    <a:pt x="0" y="177"/>
                  </a:cubicBezTo>
                  <a:cubicBezTo>
                    <a:pt x="0" y="178"/>
                    <a:pt x="0" y="178"/>
                    <a:pt x="0" y="178"/>
                  </a:cubicBezTo>
                  <a:cubicBezTo>
                    <a:pt x="0" y="178"/>
                    <a:pt x="0" y="178"/>
                    <a:pt x="0" y="178"/>
                  </a:cubicBezTo>
                  <a:cubicBezTo>
                    <a:pt x="0" y="178"/>
                    <a:pt x="0" y="178"/>
                    <a:pt x="0" y="178"/>
                  </a:cubicBezTo>
                  <a:cubicBezTo>
                    <a:pt x="0" y="178"/>
                    <a:pt x="0" y="178"/>
                    <a:pt x="0" y="178"/>
                  </a:cubicBezTo>
                  <a:cubicBezTo>
                    <a:pt x="0" y="178"/>
                    <a:pt x="0" y="178"/>
                    <a:pt x="0" y="178"/>
                  </a:cubicBezTo>
                  <a:cubicBezTo>
                    <a:pt x="0" y="178"/>
                    <a:pt x="0" y="178"/>
                    <a:pt x="0" y="178"/>
                  </a:cubicBezTo>
                  <a:cubicBezTo>
                    <a:pt x="0" y="178"/>
                    <a:pt x="0" y="179"/>
                    <a:pt x="0" y="179"/>
                  </a:cubicBezTo>
                  <a:cubicBezTo>
                    <a:pt x="0" y="179"/>
                    <a:pt x="0" y="179"/>
                    <a:pt x="0" y="179"/>
                  </a:cubicBezTo>
                  <a:cubicBezTo>
                    <a:pt x="0" y="179"/>
                    <a:pt x="0" y="179"/>
                    <a:pt x="0" y="179"/>
                  </a:cubicBezTo>
                  <a:cubicBezTo>
                    <a:pt x="0" y="179"/>
                    <a:pt x="0" y="179"/>
                    <a:pt x="0" y="179"/>
                  </a:cubicBezTo>
                  <a:cubicBezTo>
                    <a:pt x="0" y="179"/>
                    <a:pt x="0" y="179"/>
                    <a:pt x="0" y="179"/>
                  </a:cubicBezTo>
                  <a:cubicBezTo>
                    <a:pt x="0" y="179"/>
                    <a:pt x="0" y="179"/>
                    <a:pt x="0" y="179"/>
                  </a:cubicBezTo>
                  <a:cubicBezTo>
                    <a:pt x="0" y="179"/>
                    <a:pt x="0" y="180"/>
                    <a:pt x="0" y="180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0" y="181"/>
                    <a:pt x="0" y="181"/>
                    <a:pt x="0" y="181"/>
                  </a:cubicBezTo>
                  <a:cubicBezTo>
                    <a:pt x="0" y="181"/>
                    <a:pt x="0" y="181"/>
                    <a:pt x="0" y="181"/>
                  </a:cubicBezTo>
                  <a:cubicBezTo>
                    <a:pt x="0" y="181"/>
                    <a:pt x="0" y="181"/>
                    <a:pt x="0" y="181"/>
                  </a:cubicBezTo>
                  <a:cubicBezTo>
                    <a:pt x="0" y="181"/>
                    <a:pt x="0" y="181"/>
                    <a:pt x="0" y="181"/>
                  </a:cubicBezTo>
                  <a:cubicBezTo>
                    <a:pt x="0" y="181"/>
                    <a:pt x="0" y="181"/>
                    <a:pt x="0" y="181"/>
                  </a:cubicBezTo>
                  <a:cubicBezTo>
                    <a:pt x="0" y="181"/>
                    <a:pt x="0" y="181"/>
                    <a:pt x="0" y="181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82"/>
                    <a:pt x="0" y="183"/>
                    <a:pt x="0" y="183"/>
                  </a:cubicBezTo>
                  <a:cubicBezTo>
                    <a:pt x="0" y="183"/>
                    <a:pt x="0" y="183"/>
                    <a:pt x="0" y="183"/>
                  </a:cubicBezTo>
                  <a:cubicBezTo>
                    <a:pt x="0" y="183"/>
                    <a:pt x="0" y="183"/>
                    <a:pt x="0" y="183"/>
                  </a:cubicBezTo>
                  <a:cubicBezTo>
                    <a:pt x="0" y="183"/>
                    <a:pt x="0" y="183"/>
                    <a:pt x="0" y="183"/>
                  </a:cubicBezTo>
                  <a:cubicBezTo>
                    <a:pt x="0" y="183"/>
                    <a:pt x="0" y="183"/>
                    <a:pt x="0" y="183"/>
                  </a:cubicBezTo>
                  <a:cubicBezTo>
                    <a:pt x="0" y="183"/>
                    <a:pt x="0" y="183"/>
                    <a:pt x="0" y="183"/>
                  </a:cubicBezTo>
                  <a:cubicBezTo>
                    <a:pt x="0" y="183"/>
                    <a:pt x="0" y="184"/>
                    <a:pt x="0" y="184"/>
                  </a:cubicBezTo>
                  <a:cubicBezTo>
                    <a:pt x="0" y="184"/>
                    <a:pt x="0" y="184"/>
                    <a:pt x="0" y="184"/>
                  </a:cubicBezTo>
                  <a:cubicBezTo>
                    <a:pt x="0" y="184"/>
                    <a:pt x="0" y="184"/>
                    <a:pt x="0" y="184"/>
                  </a:cubicBezTo>
                  <a:cubicBezTo>
                    <a:pt x="0" y="184"/>
                    <a:pt x="0" y="184"/>
                    <a:pt x="0" y="184"/>
                  </a:cubicBezTo>
                  <a:cubicBezTo>
                    <a:pt x="0" y="184"/>
                    <a:pt x="0" y="287"/>
                    <a:pt x="0" y="287"/>
                  </a:cubicBezTo>
                  <a:cubicBezTo>
                    <a:pt x="0" y="287"/>
                    <a:pt x="0" y="287"/>
                    <a:pt x="0" y="287"/>
                  </a:cubicBezTo>
                  <a:cubicBezTo>
                    <a:pt x="0" y="287"/>
                    <a:pt x="0" y="287"/>
                    <a:pt x="0" y="287"/>
                  </a:cubicBezTo>
                  <a:cubicBezTo>
                    <a:pt x="0" y="287"/>
                    <a:pt x="0" y="287"/>
                    <a:pt x="0" y="287"/>
                  </a:cubicBezTo>
                  <a:cubicBezTo>
                    <a:pt x="0" y="288"/>
                    <a:pt x="0" y="288"/>
                    <a:pt x="0" y="288"/>
                  </a:cubicBezTo>
                  <a:cubicBezTo>
                    <a:pt x="0" y="288"/>
                    <a:pt x="0" y="288"/>
                    <a:pt x="0" y="288"/>
                  </a:cubicBezTo>
                  <a:cubicBezTo>
                    <a:pt x="0" y="288"/>
                    <a:pt x="0" y="288"/>
                    <a:pt x="0" y="288"/>
                  </a:cubicBezTo>
                  <a:cubicBezTo>
                    <a:pt x="0" y="288"/>
                    <a:pt x="0" y="288"/>
                    <a:pt x="0" y="288"/>
                  </a:cubicBezTo>
                  <a:cubicBezTo>
                    <a:pt x="0" y="288"/>
                    <a:pt x="0" y="288"/>
                    <a:pt x="0" y="288"/>
                  </a:cubicBezTo>
                  <a:cubicBezTo>
                    <a:pt x="0" y="288"/>
                    <a:pt x="0" y="288"/>
                    <a:pt x="0" y="288"/>
                  </a:cubicBezTo>
                  <a:cubicBezTo>
                    <a:pt x="0" y="288"/>
                    <a:pt x="0" y="289"/>
                    <a:pt x="0" y="289"/>
                  </a:cubicBezTo>
                  <a:cubicBezTo>
                    <a:pt x="0" y="289"/>
                    <a:pt x="0" y="289"/>
                    <a:pt x="0" y="289"/>
                  </a:cubicBezTo>
                  <a:cubicBezTo>
                    <a:pt x="0" y="289"/>
                    <a:pt x="0" y="289"/>
                    <a:pt x="0" y="289"/>
                  </a:cubicBezTo>
                  <a:cubicBezTo>
                    <a:pt x="0" y="289"/>
                    <a:pt x="0" y="289"/>
                    <a:pt x="0" y="289"/>
                  </a:cubicBezTo>
                  <a:cubicBezTo>
                    <a:pt x="0" y="289"/>
                    <a:pt x="0" y="289"/>
                    <a:pt x="0" y="289"/>
                  </a:cubicBezTo>
                  <a:cubicBezTo>
                    <a:pt x="0" y="289"/>
                    <a:pt x="0" y="289"/>
                    <a:pt x="0" y="289"/>
                  </a:cubicBezTo>
                  <a:cubicBezTo>
                    <a:pt x="0" y="289"/>
                    <a:pt x="0" y="290"/>
                    <a:pt x="0" y="290"/>
                  </a:cubicBezTo>
                  <a:cubicBezTo>
                    <a:pt x="0" y="290"/>
                    <a:pt x="0" y="290"/>
                    <a:pt x="0" y="290"/>
                  </a:cubicBezTo>
                  <a:cubicBezTo>
                    <a:pt x="0" y="290"/>
                    <a:pt x="0" y="290"/>
                    <a:pt x="0" y="290"/>
                  </a:cubicBezTo>
                  <a:cubicBezTo>
                    <a:pt x="0" y="290"/>
                    <a:pt x="0" y="290"/>
                    <a:pt x="0" y="290"/>
                  </a:cubicBezTo>
                  <a:cubicBezTo>
                    <a:pt x="0" y="290"/>
                    <a:pt x="0" y="290"/>
                    <a:pt x="0" y="290"/>
                  </a:cubicBezTo>
                  <a:cubicBezTo>
                    <a:pt x="0" y="290"/>
                    <a:pt x="0" y="290"/>
                    <a:pt x="0" y="290"/>
                  </a:cubicBezTo>
                  <a:cubicBezTo>
                    <a:pt x="0" y="290"/>
                    <a:pt x="0" y="290"/>
                    <a:pt x="0" y="291"/>
                  </a:cubicBezTo>
                  <a:cubicBezTo>
                    <a:pt x="0" y="291"/>
                    <a:pt x="0" y="291"/>
                    <a:pt x="0" y="291"/>
                  </a:cubicBezTo>
                  <a:cubicBezTo>
                    <a:pt x="0" y="291"/>
                    <a:pt x="0" y="291"/>
                    <a:pt x="0" y="291"/>
                  </a:cubicBezTo>
                  <a:cubicBezTo>
                    <a:pt x="0" y="291"/>
                    <a:pt x="0" y="291"/>
                    <a:pt x="0" y="291"/>
                  </a:cubicBezTo>
                  <a:cubicBezTo>
                    <a:pt x="0" y="291"/>
                    <a:pt x="0" y="291"/>
                    <a:pt x="0" y="291"/>
                  </a:cubicBezTo>
                  <a:cubicBezTo>
                    <a:pt x="0" y="291"/>
                    <a:pt x="0" y="291"/>
                    <a:pt x="0" y="291"/>
                  </a:cubicBezTo>
                  <a:cubicBezTo>
                    <a:pt x="0" y="291"/>
                    <a:pt x="0" y="291"/>
                    <a:pt x="0" y="291"/>
                  </a:cubicBezTo>
                  <a:cubicBezTo>
                    <a:pt x="0" y="292"/>
                    <a:pt x="0" y="292"/>
                    <a:pt x="0" y="292"/>
                  </a:cubicBezTo>
                  <a:cubicBezTo>
                    <a:pt x="0" y="292"/>
                    <a:pt x="0" y="292"/>
                    <a:pt x="0" y="292"/>
                  </a:cubicBezTo>
                  <a:cubicBezTo>
                    <a:pt x="0" y="292"/>
                    <a:pt x="0" y="292"/>
                    <a:pt x="0" y="292"/>
                  </a:cubicBezTo>
                  <a:cubicBezTo>
                    <a:pt x="0" y="292"/>
                    <a:pt x="0" y="292"/>
                    <a:pt x="0" y="292"/>
                  </a:cubicBezTo>
                  <a:cubicBezTo>
                    <a:pt x="0" y="292"/>
                    <a:pt x="0" y="292"/>
                    <a:pt x="0" y="292"/>
                  </a:cubicBezTo>
                  <a:cubicBezTo>
                    <a:pt x="0" y="292"/>
                    <a:pt x="0" y="292"/>
                    <a:pt x="0" y="292"/>
                  </a:cubicBezTo>
                  <a:cubicBezTo>
                    <a:pt x="0" y="293"/>
                    <a:pt x="0" y="293"/>
                    <a:pt x="0" y="293"/>
                  </a:cubicBezTo>
                  <a:cubicBezTo>
                    <a:pt x="0" y="293"/>
                    <a:pt x="0" y="293"/>
                    <a:pt x="0" y="293"/>
                  </a:cubicBezTo>
                  <a:cubicBezTo>
                    <a:pt x="0" y="293"/>
                    <a:pt x="0" y="293"/>
                    <a:pt x="0" y="293"/>
                  </a:cubicBezTo>
                  <a:cubicBezTo>
                    <a:pt x="0" y="293"/>
                    <a:pt x="0" y="293"/>
                    <a:pt x="0" y="293"/>
                  </a:cubicBezTo>
                  <a:cubicBezTo>
                    <a:pt x="0" y="293"/>
                    <a:pt x="0" y="293"/>
                    <a:pt x="0" y="293"/>
                  </a:cubicBezTo>
                  <a:cubicBezTo>
                    <a:pt x="0" y="293"/>
                    <a:pt x="0" y="293"/>
                    <a:pt x="0" y="293"/>
                  </a:cubicBezTo>
                  <a:cubicBezTo>
                    <a:pt x="0" y="293"/>
                    <a:pt x="0" y="294"/>
                    <a:pt x="0" y="294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0" y="294"/>
                    <a:pt x="0" y="294"/>
                    <a:pt x="0" y="295"/>
                  </a:cubicBezTo>
                  <a:cubicBezTo>
                    <a:pt x="0" y="295"/>
                    <a:pt x="0" y="295"/>
                    <a:pt x="0" y="295"/>
                  </a:cubicBezTo>
                  <a:cubicBezTo>
                    <a:pt x="0" y="295"/>
                    <a:pt x="0" y="295"/>
                    <a:pt x="0" y="295"/>
                  </a:cubicBezTo>
                  <a:cubicBezTo>
                    <a:pt x="0" y="295"/>
                    <a:pt x="0" y="295"/>
                    <a:pt x="0" y="295"/>
                  </a:cubicBezTo>
                  <a:cubicBezTo>
                    <a:pt x="0" y="295"/>
                    <a:pt x="0" y="295"/>
                    <a:pt x="0" y="295"/>
                  </a:cubicBezTo>
                  <a:cubicBezTo>
                    <a:pt x="0" y="295"/>
                    <a:pt x="0" y="295"/>
                    <a:pt x="0" y="295"/>
                  </a:cubicBezTo>
                  <a:cubicBezTo>
                    <a:pt x="0" y="295"/>
                    <a:pt x="0" y="295"/>
                    <a:pt x="0" y="295"/>
                  </a:cubicBezTo>
                  <a:cubicBezTo>
                    <a:pt x="0" y="296"/>
                    <a:pt x="0" y="296"/>
                    <a:pt x="0" y="296"/>
                  </a:cubicBezTo>
                  <a:cubicBezTo>
                    <a:pt x="0" y="296"/>
                    <a:pt x="0" y="296"/>
                    <a:pt x="0" y="296"/>
                  </a:cubicBezTo>
                  <a:cubicBezTo>
                    <a:pt x="0" y="296"/>
                    <a:pt x="0" y="296"/>
                    <a:pt x="0" y="296"/>
                  </a:cubicBezTo>
                  <a:cubicBezTo>
                    <a:pt x="0" y="296"/>
                    <a:pt x="0" y="296"/>
                    <a:pt x="0" y="296"/>
                  </a:cubicBezTo>
                  <a:cubicBezTo>
                    <a:pt x="0" y="296"/>
                    <a:pt x="0" y="296"/>
                    <a:pt x="0" y="296"/>
                  </a:cubicBezTo>
                  <a:cubicBezTo>
                    <a:pt x="0" y="296"/>
                    <a:pt x="0" y="296"/>
                    <a:pt x="0" y="296"/>
                  </a:cubicBezTo>
                  <a:cubicBezTo>
                    <a:pt x="0" y="296"/>
                    <a:pt x="0" y="297"/>
                    <a:pt x="0" y="297"/>
                  </a:cubicBezTo>
                  <a:cubicBezTo>
                    <a:pt x="0" y="297"/>
                    <a:pt x="0" y="297"/>
                    <a:pt x="0" y="297"/>
                  </a:cubicBezTo>
                  <a:cubicBezTo>
                    <a:pt x="0" y="297"/>
                    <a:pt x="0" y="297"/>
                    <a:pt x="0" y="297"/>
                  </a:cubicBezTo>
                  <a:cubicBezTo>
                    <a:pt x="0" y="297"/>
                    <a:pt x="0" y="297"/>
                    <a:pt x="0" y="297"/>
                  </a:cubicBezTo>
                  <a:cubicBezTo>
                    <a:pt x="0" y="297"/>
                    <a:pt x="0" y="297"/>
                    <a:pt x="0" y="297"/>
                  </a:cubicBezTo>
                  <a:cubicBezTo>
                    <a:pt x="0" y="297"/>
                    <a:pt x="0" y="297"/>
                    <a:pt x="0" y="297"/>
                  </a:cubicBezTo>
                  <a:cubicBezTo>
                    <a:pt x="0" y="297"/>
                    <a:pt x="0" y="298"/>
                    <a:pt x="0" y="298"/>
                  </a:cubicBezTo>
                  <a:cubicBezTo>
                    <a:pt x="0" y="298"/>
                    <a:pt x="0" y="298"/>
                    <a:pt x="0" y="298"/>
                  </a:cubicBezTo>
                  <a:cubicBezTo>
                    <a:pt x="0" y="298"/>
                    <a:pt x="0" y="298"/>
                    <a:pt x="0" y="298"/>
                  </a:cubicBezTo>
                  <a:cubicBezTo>
                    <a:pt x="0" y="298"/>
                    <a:pt x="0" y="298"/>
                    <a:pt x="0" y="298"/>
                  </a:cubicBezTo>
                  <a:cubicBezTo>
                    <a:pt x="0" y="298"/>
                    <a:pt x="0" y="298"/>
                    <a:pt x="0" y="298"/>
                  </a:cubicBezTo>
                  <a:cubicBezTo>
                    <a:pt x="0" y="298"/>
                    <a:pt x="0" y="298"/>
                    <a:pt x="0" y="298"/>
                  </a:cubicBezTo>
                  <a:cubicBezTo>
                    <a:pt x="0" y="298"/>
                    <a:pt x="0" y="298"/>
                    <a:pt x="0" y="299"/>
                  </a:cubicBezTo>
                  <a:cubicBezTo>
                    <a:pt x="0" y="299"/>
                    <a:pt x="0" y="299"/>
                    <a:pt x="0" y="299"/>
                  </a:cubicBezTo>
                  <a:cubicBezTo>
                    <a:pt x="0" y="299"/>
                    <a:pt x="0" y="299"/>
                    <a:pt x="0" y="299"/>
                  </a:cubicBezTo>
                  <a:cubicBezTo>
                    <a:pt x="0" y="299"/>
                    <a:pt x="0" y="299"/>
                    <a:pt x="0" y="299"/>
                  </a:cubicBezTo>
                  <a:cubicBezTo>
                    <a:pt x="0" y="299"/>
                    <a:pt x="0" y="299"/>
                    <a:pt x="0" y="299"/>
                  </a:cubicBezTo>
                  <a:cubicBezTo>
                    <a:pt x="0" y="299"/>
                    <a:pt x="0" y="299"/>
                    <a:pt x="0" y="299"/>
                  </a:cubicBezTo>
                  <a:cubicBezTo>
                    <a:pt x="0" y="299"/>
                    <a:pt x="0" y="299"/>
                    <a:pt x="0" y="299"/>
                  </a:cubicBezTo>
                  <a:cubicBezTo>
                    <a:pt x="0" y="300"/>
                    <a:pt x="0" y="300"/>
                    <a:pt x="0" y="300"/>
                  </a:cubicBezTo>
                  <a:cubicBezTo>
                    <a:pt x="0" y="300"/>
                    <a:pt x="0" y="300"/>
                    <a:pt x="0" y="300"/>
                  </a:cubicBezTo>
                  <a:cubicBezTo>
                    <a:pt x="0" y="300"/>
                    <a:pt x="0" y="300"/>
                    <a:pt x="0" y="300"/>
                  </a:cubicBezTo>
                  <a:cubicBezTo>
                    <a:pt x="0" y="300"/>
                    <a:pt x="0" y="300"/>
                    <a:pt x="0" y="300"/>
                  </a:cubicBezTo>
                  <a:cubicBezTo>
                    <a:pt x="0" y="300"/>
                    <a:pt x="0" y="300"/>
                    <a:pt x="0" y="300"/>
                  </a:cubicBezTo>
                  <a:cubicBezTo>
                    <a:pt x="0" y="300"/>
                    <a:pt x="0" y="300"/>
                    <a:pt x="0" y="300"/>
                  </a:cubicBezTo>
                  <a:cubicBezTo>
                    <a:pt x="0" y="301"/>
                    <a:pt x="0" y="301"/>
                    <a:pt x="0" y="301"/>
                  </a:cubicBezTo>
                  <a:cubicBezTo>
                    <a:pt x="0" y="301"/>
                    <a:pt x="0" y="301"/>
                    <a:pt x="0" y="301"/>
                  </a:cubicBezTo>
                  <a:cubicBezTo>
                    <a:pt x="0" y="301"/>
                    <a:pt x="0" y="301"/>
                    <a:pt x="0" y="301"/>
                  </a:cubicBezTo>
                  <a:cubicBezTo>
                    <a:pt x="0" y="301"/>
                    <a:pt x="0" y="301"/>
                    <a:pt x="0" y="301"/>
                  </a:cubicBezTo>
                  <a:cubicBezTo>
                    <a:pt x="0" y="301"/>
                    <a:pt x="0" y="301"/>
                    <a:pt x="0" y="301"/>
                  </a:cubicBezTo>
                  <a:cubicBezTo>
                    <a:pt x="0" y="301"/>
                    <a:pt x="0" y="301"/>
                    <a:pt x="0" y="301"/>
                  </a:cubicBezTo>
                  <a:cubicBezTo>
                    <a:pt x="0" y="301"/>
                    <a:pt x="0" y="302"/>
                    <a:pt x="0" y="30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0" y="302"/>
                    <a:pt x="0" y="302"/>
                    <a:pt x="0" y="303"/>
                  </a:cubicBezTo>
                  <a:cubicBezTo>
                    <a:pt x="0" y="303"/>
                    <a:pt x="0" y="303"/>
                    <a:pt x="0" y="303"/>
                  </a:cubicBezTo>
                  <a:cubicBezTo>
                    <a:pt x="0" y="303"/>
                    <a:pt x="0" y="303"/>
                    <a:pt x="0" y="303"/>
                  </a:cubicBezTo>
                  <a:cubicBezTo>
                    <a:pt x="0" y="303"/>
                    <a:pt x="0" y="303"/>
                    <a:pt x="0" y="303"/>
                  </a:cubicBezTo>
                  <a:cubicBezTo>
                    <a:pt x="0" y="303"/>
                    <a:pt x="0" y="303"/>
                    <a:pt x="0" y="303"/>
                  </a:cubicBezTo>
                  <a:cubicBezTo>
                    <a:pt x="0" y="303"/>
                    <a:pt x="0" y="303"/>
                    <a:pt x="0" y="303"/>
                  </a:cubicBezTo>
                  <a:cubicBezTo>
                    <a:pt x="0" y="303"/>
                    <a:pt x="0" y="303"/>
                    <a:pt x="0" y="303"/>
                  </a:cubicBezTo>
                  <a:cubicBezTo>
                    <a:pt x="0" y="304"/>
                    <a:pt x="0" y="304"/>
                    <a:pt x="0" y="304"/>
                  </a:cubicBezTo>
                  <a:cubicBezTo>
                    <a:pt x="0" y="304"/>
                    <a:pt x="0" y="304"/>
                    <a:pt x="0" y="304"/>
                  </a:cubicBezTo>
                  <a:cubicBezTo>
                    <a:pt x="0" y="304"/>
                    <a:pt x="0" y="304"/>
                    <a:pt x="0" y="304"/>
                  </a:cubicBezTo>
                  <a:cubicBezTo>
                    <a:pt x="0" y="304"/>
                    <a:pt x="0" y="304"/>
                    <a:pt x="0" y="304"/>
                  </a:cubicBezTo>
                  <a:cubicBezTo>
                    <a:pt x="0" y="304"/>
                    <a:pt x="0" y="304"/>
                    <a:pt x="0" y="304"/>
                  </a:cubicBezTo>
                  <a:cubicBezTo>
                    <a:pt x="0" y="304"/>
                    <a:pt x="0" y="304"/>
                    <a:pt x="0" y="304"/>
                  </a:cubicBezTo>
                  <a:cubicBezTo>
                    <a:pt x="0" y="305"/>
                    <a:pt x="0" y="305"/>
                    <a:pt x="0" y="305"/>
                  </a:cubicBezTo>
                  <a:cubicBezTo>
                    <a:pt x="0" y="305"/>
                    <a:pt x="0" y="305"/>
                    <a:pt x="0" y="305"/>
                  </a:cubicBezTo>
                  <a:cubicBezTo>
                    <a:pt x="0" y="305"/>
                    <a:pt x="0" y="305"/>
                    <a:pt x="0" y="305"/>
                  </a:cubicBezTo>
                  <a:cubicBezTo>
                    <a:pt x="0" y="305"/>
                    <a:pt x="0" y="305"/>
                    <a:pt x="0" y="305"/>
                  </a:cubicBezTo>
                  <a:cubicBezTo>
                    <a:pt x="0" y="305"/>
                    <a:pt x="0" y="305"/>
                    <a:pt x="0" y="305"/>
                  </a:cubicBezTo>
                  <a:cubicBezTo>
                    <a:pt x="0" y="305"/>
                    <a:pt x="0" y="305"/>
                    <a:pt x="0" y="305"/>
                  </a:cubicBezTo>
                  <a:cubicBezTo>
                    <a:pt x="0" y="305"/>
                    <a:pt x="0" y="306"/>
                    <a:pt x="0" y="306"/>
                  </a:cubicBezTo>
                  <a:cubicBezTo>
                    <a:pt x="0" y="306"/>
                    <a:pt x="0" y="306"/>
                    <a:pt x="0" y="306"/>
                  </a:cubicBezTo>
                  <a:cubicBezTo>
                    <a:pt x="0" y="306"/>
                    <a:pt x="0" y="306"/>
                    <a:pt x="0" y="306"/>
                  </a:cubicBezTo>
                  <a:cubicBezTo>
                    <a:pt x="0" y="306"/>
                    <a:pt x="0" y="306"/>
                    <a:pt x="0" y="306"/>
                  </a:cubicBezTo>
                  <a:cubicBezTo>
                    <a:pt x="0" y="306"/>
                    <a:pt x="0" y="306"/>
                    <a:pt x="0" y="306"/>
                  </a:cubicBezTo>
                  <a:cubicBezTo>
                    <a:pt x="0" y="306"/>
                    <a:pt x="0" y="306"/>
                    <a:pt x="0" y="306"/>
                  </a:cubicBezTo>
                  <a:cubicBezTo>
                    <a:pt x="0" y="306"/>
                    <a:pt x="0" y="306"/>
                    <a:pt x="0" y="307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0" y="309"/>
                    <a:pt x="0" y="309"/>
                    <a:pt x="0" y="309"/>
                  </a:cubicBezTo>
                  <a:cubicBezTo>
                    <a:pt x="0" y="309"/>
                    <a:pt x="0" y="309"/>
                    <a:pt x="0" y="309"/>
                  </a:cubicBezTo>
                  <a:cubicBezTo>
                    <a:pt x="0" y="309"/>
                    <a:pt x="0" y="309"/>
                    <a:pt x="0" y="309"/>
                  </a:cubicBezTo>
                  <a:cubicBezTo>
                    <a:pt x="0" y="309"/>
                    <a:pt x="0" y="309"/>
                    <a:pt x="0" y="309"/>
                  </a:cubicBezTo>
                  <a:cubicBezTo>
                    <a:pt x="0" y="309"/>
                    <a:pt x="0" y="309"/>
                    <a:pt x="0" y="309"/>
                  </a:cubicBezTo>
                  <a:cubicBezTo>
                    <a:pt x="0" y="309"/>
                    <a:pt x="0" y="309"/>
                    <a:pt x="0" y="309"/>
                  </a:cubicBezTo>
                  <a:cubicBezTo>
                    <a:pt x="0" y="309"/>
                    <a:pt x="0" y="310"/>
                    <a:pt x="0" y="310"/>
                  </a:cubicBezTo>
                  <a:cubicBezTo>
                    <a:pt x="0" y="310"/>
                    <a:pt x="0" y="310"/>
                    <a:pt x="0" y="310"/>
                  </a:cubicBezTo>
                  <a:cubicBezTo>
                    <a:pt x="0" y="310"/>
                    <a:pt x="0" y="310"/>
                    <a:pt x="0" y="310"/>
                  </a:cubicBezTo>
                  <a:cubicBezTo>
                    <a:pt x="0" y="310"/>
                    <a:pt x="0" y="310"/>
                    <a:pt x="0" y="310"/>
                  </a:cubicBezTo>
                  <a:cubicBezTo>
                    <a:pt x="0" y="310"/>
                    <a:pt x="0" y="310"/>
                    <a:pt x="0" y="310"/>
                  </a:cubicBezTo>
                  <a:cubicBezTo>
                    <a:pt x="0" y="310"/>
                    <a:pt x="0" y="310"/>
                    <a:pt x="0" y="310"/>
                  </a:cubicBezTo>
                  <a:cubicBezTo>
                    <a:pt x="0" y="310"/>
                    <a:pt x="0" y="310"/>
                    <a:pt x="0" y="311"/>
                  </a:cubicBezTo>
                  <a:cubicBezTo>
                    <a:pt x="0" y="311"/>
                    <a:pt x="0" y="311"/>
                    <a:pt x="0" y="311"/>
                  </a:cubicBezTo>
                  <a:cubicBezTo>
                    <a:pt x="0" y="311"/>
                    <a:pt x="0" y="311"/>
                    <a:pt x="0" y="311"/>
                  </a:cubicBezTo>
                  <a:cubicBezTo>
                    <a:pt x="0" y="311"/>
                    <a:pt x="0" y="311"/>
                    <a:pt x="0" y="311"/>
                  </a:cubicBezTo>
                  <a:cubicBezTo>
                    <a:pt x="0" y="311"/>
                    <a:pt x="0" y="311"/>
                    <a:pt x="0" y="311"/>
                  </a:cubicBezTo>
                  <a:cubicBezTo>
                    <a:pt x="0" y="311"/>
                    <a:pt x="0" y="311"/>
                    <a:pt x="0" y="311"/>
                  </a:cubicBezTo>
                  <a:cubicBezTo>
                    <a:pt x="0" y="311"/>
                    <a:pt x="0" y="311"/>
                    <a:pt x="0" y="311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6"/>
                    <a:pt x="2" y="320"/>
                    <a:pt x="7" y="323"/>
                  </a:cubicBezTo>
                  <a:cubicBezTo>
                    <a:pt x="273" y="476"/>
                    <a:pt x="273" y="476"/>
                    <a:pt x="273" y="476"/>
                  </a:cubicBezTo>
                  <a:cubicBezTo>
                    <a:pt x="283" y="482"/>
                    <a:pt x="299" y="482"/>
                    <a:pt x="309" y="476"/>
                  </a:cubicBezTo>
                  <a:cubicBezTo>
                    <a:pt x="575" y="323"/>
                    <a:pt x="575" y="323"/>
                    <a:pt x="575" y="323"/>
                  </a:cubicBezTo>
                  <a:cubicBezTo>
                    <a:pt x="580" y="320"/>
                    <a:pt x="583" y="316"/>
                    <a:pt x="583" y="312"/>
                  </a:cubicBezTo>
                  <a:cubicBezTo>
                    <a:pt x="583" y="312"/>
                    <a:pt x="583" y="312"/>
                    <a:pt x="583" y="312"/>
                  </a:cubicBezTo>
                  <a:cubicBezTo>
                    <a:pt x="583" y="312"/>
                    <a:pt x="583" y="312"/>
                    <a:pt x="583" y="312"/>
                  </a:cubicBezTo>
                  <a:cubicBezTo>
                    <a:pt x="583" y="312"/>
                    <a:pt x="583" y="312"/>
                    <a:pt x="583" y="312"/>
                  </a:cubicBezTo>
                  <a:cubicBezTo>
                    <a:pt x="583" y="312"/>
                    <a:pt x="583" y="312"/>
                    <a:pt x="583" y="311"/>
                  </a:cubicBezTo>
                  <a:cubicBezTo>
                    <a:pt x="583" y="311"/>
                    <a:pt x="583" y="311"/>
                    <a:pt x="583" y="311"/>
                  </a:cubicBezTo>
                  <a:cubicBezTo>
                    <a:pt x="583" y="311"/>
                    <a:pt x="583" y="311"/>
                    <a:pt x="583" y="311"/>
                  </a:cubicBezTo>
                  <a:cubicBezTo>
                    <a:pt x="583" y="311"/>
                    <a:pt x="583" y="311"/>
                    <a:pt x="583" y="311"/>
                  </a:cubicBezTo>
                  <a:cubicBezTo>
                    <a:pt x="583" y="311"/>
                    <a:pt x="583" y="311"/>
                    <a:pt x="583" y="311"/>
                  </a:cubicBezTo>
                  <a:cubicBezTo>
                    <a:pt x="583" y="311"/>
                    <a:pt x="583" y="311"/>
                    <a:pt x="583" y="311"/>
                  </a:cubicBezTo>
                  <a:cubicBezTo>
                    <a:pt x="583" y="311"/>
                    <a:pt x="583" y="311"/>
                    <a:pt x="583" y="311"/>
                  </a:cubicBezTo>
                  <a:cubicBezTo>
                    <a:pt x="583" y="310"/>
                    <a:pt x="583" y="310"/>
                    <a:pt x="583" y="310"/>
                  </a:cubicBezTo>
                  <a:cubicBezTo>
                    <a:pt x="583" y="310"/>
                    <a:pt x="583" y="310"/>
                    <a:pt x="583" y="310"/>
                  </a:cubicBezTo>
                  <a:cubicBezTo>
                    <a:pt x="583" y="310"/>
                    <a:pt x="583" y="310"/>
                    <a:pt x="583" y="310"/>
                  </a:cubicBezTo>
                  <a:cubicBezTo>
                    <a:pt x="583" y="310"/>
                    <a:pt x="583" y="310"/>
                    <a:pt x="583" y="310"/>
                  </a:cubicBezTo>
                  <a:cubicBezTo>
                    <a:pt x="583" y="310"/>
                    <a:pt x="583" y="310"/>
                    <a:pt x="583" y="310"/>
                  </a:cubicBezTo>
                  <a:cubicBezTo>
                    <a:pt x="583" y="310"/>
                    <a:pt x="583" y="310"/>
                    <a:pt x="583" y="310"/>
                  </a:cubicBezTo>
                  <a:cubicBezTo>
                    <a:pt x="583" y="310"/>
                    <a:pt x="583" y="309"/>
                    <a:pt x="583" y="309"/>
                  </a:cubicBezTo>
                  <a:cubicBezTo>
                    <a:pt x="583" y="309"/>
                    <a:pt x="583" y="309"/>
                    <a:pt x="583" y="309"/>
                  </a:cubicBezTo>
                  <a:cubicBezTo>
                    <a:pt x="583" y="309"/>
                    <a:pt x="583" y="309"/>
                    <a:pt x="583" y="309"/>
                  </a:cubicBezTo>
                  <a:cubicBezTo>
                    <a:pt x="583" y="309"/>
                    <a:pt x="583" y="309"/>
                    <a:pt x="583" y="309"/>
                  </a:cubicBezTo>
                  <a:cubicBezTo>
                    <a:pt x="583" y="309"/>
                    <a:pt x="583" y="309"/>
                    <a:pt x="583" y="309"/>
                  </a:cubicBezTo>
                  <a:cubicBezTo>
                    <a:pt x="583" y="309"/>
                    <a:pt x="583" y="309"/>
                    <a:pt x="583" y="309"/>
                  </a:cubicBezTo>
                  <a:cubicBezTo>
                    <a:pt x="583" y="309"/>
                    <a:pt x="583" y="309"/>
                    <a:pt x="583" y="308"/>
                  </a:cubicBezTo>
                  <a:cubicBezTo>
                    <a:pt x="583" y="308"/>
                    <a:pt x="583" y="308"/>
                    <a:pt x="583" y="308"/>
                  </a:cubicBezTo>
                  <a:cubicBezTo>
                    <a:pt x="583" y="308"/>
                    <a:pt x="583" y="308"/>
                    <a:pt x="583" y="308"/>
                  </a:cubicBezTo>
                  <a:cubicBezTo>
                    <a:pt x="583" y="308"/>
                    <a:pt x="583" y="308"/>
                    <a:pt x="583" y="308"/>
                  </a:cubicBezTo>
                  <a:cubicBezTo>
                    <a:pt x="583" y="308"/>
                    <a:pt x="583" y="308"/>
                    <a:pt x="583" y="308"/>
                  </a:cubicBezTo>
                  <a:cubicBezTo>
                    <a:pt x="583" y="308"/>
                    <a:pt x="583" y="308"/>
                    <a:pt x="583" y="308"/>
                  </a:cubicBezTo>
                  <a:cubicBezTo>
                    <a:pt x="583" y="308"/>
                    <a:pt x="583" y="308"/>
                    <a:pt x="583" y="307"/>
                  </a:cubicBezTo>
                  <a:cubicBezTo>
                    <a:pt x="583" y="307"/>
                    <a:pt x="583" y="307"/>
                    <a:pt x="583" y="307"/>
                  </a:cubicBezTo>
                  <a:cubicBezTo>
                    <a:pt x="583" y="307"/>
                    <a:pt x="583" y="307"/>
                    <a:pt x="583" y="307"/>
                  </a:cubicBezTo>
                  <a:cubicBezTo>
                    <a:pt x="583" y="307"/>
                    <a:pt x="583" y="307"/>
                    <a:pt x="583" y="307"/>
                  </a:cubicBezTo>
                  <a:cubicBezTo>
                    <a:pt x="583" y="307"/>
                    <a:pt x="583" y="307"/>
                    <a:pt x="583" y="307"/>
                  </a:cubicBezTo>
                  <a:cubicBezTo>
                    <a:pt x="583" y="307"/>
                    <a:pt x="583" y="307"/>
                    <a:pt x="583" y="307"/>
                  </a:cubicBezTo>
                  <a:cubicBezTo>
                    <a:pt x="583" y="307"/>
                    <a:pt x="583" y="307"/>
                    <a:pt x="583" y="307"/>
                  </a:cubicBezTo>
                  <a:cubicBezTo>
                    <a:pt x="583" y="306"/>
                    <a:pt x="583" y="306"/>
                    <a:pt x="583" y="306"/>
                  </a:cubicBezTo>
                  <a:cubicBezTo>
                    <a:pt x="583" y="306"/>
                    <a:pt x="583" y="306"/>
                    <a:pt x="583" y="306"/>
                  </a:cubicBezTo>
                  <a:cubicBezTo>
                    <a:pt x="583" y="306"/>
                    <a:pt x="583" y="306"/>
                    <a:pt x="583" y="306"/>
                  </a:cubicBezTo>
                  <a:cubicBezTo>
                    <a:pt x="583" y="306"/>
                    <a:pt x="583" y="306"/>
                    <a:pt x="583" y="306"/>
                  </a:cubicBezTo>
                  <a:cubicBezTo>
                    <a:pt x="583" y="306"/>
                    <a:pt x="583" y="306"/>
                    <a:pt x="583" y="306"/>
                  </a:cubicBezTo>
                  <a:cubicBezTo>
                    <a:pt x="583" y="306"/>
                    <a:pt x="583" y="306"/>
                    <a:pt x="583" y="306"/>
                  </a:cubicBezTo>
                  <a:cubicBezTo>
                    <a:pt x="583" y="306"/>
                    <a:pt x="583" y="305"/>
                    <a:pt x="583" y="305"/>
                  </a:cubicBezTo>
                  <a:cubicBezTo>
                    <a:pt x="583" y="305"/>
                    <a:pt x="583" y="305"/>
                    <a:pt x="583" y="305"/>
                  </a:cubicBezTo>
                  <a:cubicBezTo>
                    <a:pt x="583" y="305"/>
                    <a:pt x="583" y="305"/>
                    <a:pt x="583" y="305"/>
                  </a:cubicBezTo>
                  <a:cubicBezTo>
                    <a:pt x="583" y="305"/>
                    <a:pt x="583" y="305"/>
                    <a:pt x="583" y="305"/>
                  </a:cubicBezTo>
                  <a:cubicBezTo>
                    <a:pt x="583" y="305"/>
                    <a:pt x="583" y="305"/>
                    <a:pt x="583" y="305"/>
                  </a:cubicBezTo>
                  <a:cubicBezTo>
                    <a:pt x="583" y="305"/>
                    <a:pt x="583" y="305"/>
                    <a:pt x="583" y="305"/>
                  </a:cubicBezTo>
                  <a:cubicBezTo>
                    <a:pt x="583" y="305"/>
                    <a:pt x="583" y="305"/>
                    <a:pt x="583" y="304"/>
                  </a:cubicBezTo>
                  <a:cubicBezTo>
                    <a:pt x="583" y="304"/>
                    <a:pt x="583" y="304"/>
                    <a:pt x="583" y="304"/>
                  </a:cubicBezTo>
                  <a:cubicBezTo>
                    <a:pt x="583" y="304"/>
                    <a:pt x="583" y="304"/>
                    <a:pt x="583" y="304"/>
                  </a:cubicBezTo>
                  <a:cubicBezTo>
                    <a:pt x="583" y="304"/>
                    <a:pt x="583" y="304"/>
                    <a:pt x="583" y="304"/>
                  </a:cubicBezTo>
                  <a:cubicBezTo>
                    <a:pt x="583" y="304"/>
                    <a:pt x="583" y="304"/>
                    <a:pt x="583" y="304"/>
                  </a:cubicBezTo>
                  <a:cubicBezTo>
                    <a:pt x="583" y="304"/>
                    <a:pt x="583" y="304"/>
                    <a:pt x="583" y="304"/>
                  </a:cubicBezTo>
                  <a:cubicBezTo>
                    <a:pt x="583" y="304"/>
                    <a:pt x="583" y="304"/>
                    <a:pt x="583" y="303"/>
                  </a:cubicBezTo>
                  <a:cubicBezTo>
                    <a:pt x="583" y="303"/>
                    <a:pt x="583" y="303"/>
                    <a:pt x="583" y="303"/>
                  </a:cubicBezTo>
                  <a:cubicBezTo>
                    <a:pt x="583" y="303"/>
                    <a:pt x="583" y="303"/>
                    <a:pt x="583" y="303"/>
                  </a:cubicBezTo>
                  <a:cubicBezTo>
                    <a:pt x="583" y="303"/>
                    <a:pt x="583" y="303"/>
                    <a:pt x="583" y="303"/>
                  </a:cubicBezTo>
                  <a:cubicBezTo>
                    <a:pt x="583" y="303"/>
                    <a:pt x="583" y="303"/>
                    <a:pt x="583" y="303"/>
                  </a:cubicBezTo>
                  <a:cubicBezTo>
                    <a:pt x="583" y="303"/>
                    <a:pt x="583" y="303"/>
                    <a:pt x="583" y="303"/>
                  </a:cubicBezTo>
                  <a:cubicBezTo>
                    <a:pt x="583" y="303"/>
                    <a:pt x="583" y="303"/>
                    <a:pt x="583" y="303"/>
                  </a:cubicBezTo>
                  <a:cubicBezTo>
                    <a:pt x="583" y="302"/>
                    <a:pt x="583" y="302"/>
                    <a:pt x="583" y="302"/>
                  </a:cubicBezTo>
                  <a:cubicBezTo>
                    <a:pt x="583" y="302"/>
                    <a:pt x="583" y="302"/>
                    <a:pt x="583" y="302"/>
                  </a:cubicBezTo>
                  <a:cubicBezTo>
                    <a:pt x="583" y="302"/>
                    <a:pt x="583" y="302"/>
                    <a:pt x="583" y="302"/>
                  </a:cubicBezTo>
                  <a:cubicBezTo>
                    <a:pt x="583" y="302"/>
                    <a:pt x="583" y="302"/>
                    <a:pt x="583" y="302"/>
                  </a:cubicBezTo>
                  <a:cubicBezTo>
                    <a:pt x="583" y="302"/>
                    <a:pt x="583" y="302"/>
                    <a:pt x="583" y="302"/>
                  </a:cubicBezTo>
                  <a:cubicBezTo>
                    <a:pt x="583" y="302"/>
                    <a:pt x="583" y="302"/>
                    <a:pt x="583" y="302"/>
                  </a:cubicBezTo>
                  <a:cubicBezTo>
                    <a:pt x="583" y="302"/>
                    <a:pt x="583" y="301"/>
                    <a:pt x="583" y="301"/>
                  </a:cubicBezTo>
                  <a:cubicBezTo>
                    <a:pt x="583" y="301"/>
                    <a:pt x="583" y="301"/>
                    <a:pt x="583" y="301"/>
                  </a:cubicBezTo>
                  <a:cubicBezTo>
                    <a:pt x="583" y="301"/>
                    <a:pt x="583" y="301"/>
                    <a:pt x="583" y="301"/>
                  </a:cubicBezTo>
                  <a:cubicBezTo>
                    <a:pt x="583" y="301"/>
                    <a:pt x="583" y="301"/>
                    <a:pt x="583" y="301"/>
                  </a:cubicBezTo>
                  <a:cubicBezTo>
                    <a:pt x="583" y="301"/>
                    <a:pt x="583" y="301"/>
                    <a:pt x="583" y="301"/>
                  </a:cubicBezTo>
                  <a:cubicBezTo>
                    <a:pt x="583" y="301"/>
                    <a:pt x="583" y="301"/>
                    <a:pt x="583" y="301"/>
                  </a:cubicBezTo>
                  <a:cubicBezTo>
                    <a:pt x="583" y="301"/>
                    <a:pt x="583" y="301"/>
                    <a:pt x="583" y="300"/>
                  </a:cubicBezTo>
                  <a:cubicBezTo>
                    <a:pt x="583" y="300"/>
                    <a:pt x="583" y="300"/>
                    <a:pt x="583" y="300"/>
                  </a:cubicBezTo>
                  <a:cubicBezTo>
                    <a:pt x="583" y="300"/>
                    <a:pt x="583" y="300"/>
                    <a:pt x="583" y="300"/>
                  </a:cubicBezTo>
                  <a:cubicBezTo>
                    <a:pt x="583" y="300"/>
                    <a:pt x="583" y="300"/>
                    <a:pt x="583" y="300"/>
                  </a:cubicBezTo>
                  <a:cubicBezTo>
                    <a:pt x="583" y="300"/>
                    <a:pt x="583" y="300"/>
                    <a:pt x="583" y="300"/>
                  </a:cubicBezTo>
                  <a:cubicBezTo>
                    <a:pt x="583" y="300"/>
                    <a:pt x="583" y="300"/>
                    <a:pt x="583" y="300"/>
                  </a:cubicBezTo>
                  <a:cubicBezTo>
                    <a:pt x="583" y="300"/>
                    <a:pt x="583" y="300"/>
                    <a:pt x="583" y="299"/>
                  </a:cubicBezTo>
                  <a:cubicBezTo>
                    <a:pt x="583" y="299"/>
                    <a:pt x="583" y="299"/>
                    <a:pt x="583" y="299"/>
                  </a:cubicBezTo>
                  <a:cubicBezTo>
                    <a:pt x="583" y="299"/>
                    <a:pt x="583" y="299"/>
                    <a:pt x="583" y="299"/>
                  </a:cubicBezTo>
                  <a:cubicBezTo>
                    <a:pt x="583" y="299"/>
                    <a:pt x="583" y="299"/>
                    <a:pt x="583" y="299"/>
                  </a:cubicBezTo>
                  <a:cubicBezTo>
                    <a:pt x="583" y="299"/>
                    <a:pt x="583" y="299"/>
                    <a:pt x="583" y="299"/>
                  </a:cubicBezTo>
                  <a:cubicBezTo>
                    <a:pt x="583" y="299"/>
                    <a:pt x="583" y="299"/>
                    <a:pt x="583" y="299"/>
                  </a:cubicBezTo>
                  <a:cubicBezTo>
                    <a:pt x="583" y="299"/>
                    <a:pt x="583" y="299"/>
                    <a:pt x="583" y="299"/>
                  </a:cubicBezTo>
                  <a:cubicBezTo>
                    <a:pt x="583" y="298"/>
                    <a:pt x="583" y="298"/>
                    <a:pt x="583" y="298"/>
                  </a:cubicBezTo>
                  <a:cubicBezTo>
                    <a:pt x="583" y="298"/>
                    <a:pt x="583" y="298"/>
                    <a:pt x="583" y="298"/>
                  </a:cubicBezTo>
                  <a:cubicBezTo>
                    <a:pt x="583" y="298"/>
                    <a:pt x="583" y="298"/>
                    <a:pt x="583" y="298"/>
                  </a:cubicBezTo>
                  <a:cubicBezTo>
                    <a:pt x="583" y="298"/>
                    <a:pt x="583" y="298"/>
                    <a:pt x="583" y="298"/>
                  </a:cubicBezTo>
                  <a:cubicBezTo>
                    <a:pt x="583" y="298"/>
                    <a:pt x="583" y="298"/>
                    <a:pt x="583" y="298"/>
                  </a:cubicBezTo>
                  <a:cubicBezTo>
                    <a:pt x="583" y="298"/>
                    <a:pt x="583" y="298"/>
                    <a:pt x="583" y="298"/>
                  </a:cubicBezTo>
                  <a:cubicBezTo>
                    <a:pt x="583" y="298"/>
                    <a:pt x="583" y="297"/>
                    <a:pt x="583" y="297"/>
                  </a:cubicBezTo>
                  <a:cubicBezTo>
                    <a:pt x="583" y="297"/>
                    <a:pt x="583" y="297"/>
                    <a:pt x="583" y="297"/>
                  </a:cubicBezTo>
                  <a:cubicBezTo>
                    <a:pt x="583" y="297"/>
                    <a:pt x="583" y="297"/>
                    <a:pt x="583" y="297"/>
                  </a:cubicBezTo>
                  <a:cubicBezTo>
                    <a:pt x="583" y="297"/>
                    <a:pt x="583" y="297"/>
                    <a:pt x="583" y="297"/>
                  </a:cubicBezTo>
                  <a:cubicBezTo>
                    <a:pt x="583" y="297"/>
                    <a:pt x="583" y="297"/>
                    <a:pt x="583" y="297"/>
                  </a:cubicBezTo>
                  <a:cubicBezTo>
                    <a:pt x="583" y="297"/>
                    <a:pt x="583" y="297"/>
                    <a:pt x="583" y="297"/>
                  </a:cubicBezTo>
                  <a:cubicBezTo>
                    <a:pt x="583" y="297"/>
                    <a:pt x="583" y="296"/>
                    <a:pt x="583" y="296"/>
                  </a:cubicBezTo>
                  <a:cubicBezTo>
                    <a:pt x="583" y="296"/>
                    <a:pt x="583" y="296"/>
                    <a:pt x="583" y="296"/>
                  </a:cubicBezTo>
                  <a:cubicBezTo>
                    <a:pt x="583" y="296"/>
                    <a:pt x="583" y="296"/>
                    <a:pt x="583" y="296"/>
                  </a:cubicBezTo>
                  <a:cubicBezTo>
                    <a:pt x="583" y="296"/>
                    <a:pt x="583" y="296"/>
                    <a:pt x="583" y="296"/>
                  </a:cubicBezTo>
                  <a:cubicBezTo>
                    <a:pt x="583" y="296"/>
                    <a:pt x="583" y="296"/>
                    <a:pt x="583" y="296"/>
                  </a:cubicBezTo>
                  <a:cubicBezTo>
                    <a:pt x="583" y="296"/>
                    <a:pt x="583" y="296"/>
                    <a:pt x="583" y="296"/>
                  </a:cubicBezTo>
                  <a:cubicBezTo>
                    <a:pt x="583" y="296"/>
                    <a:pt x="583" y="296"/>
                    <a:pt x="583" y="295"/>
                  </a:cubicBezTo>
                  <a:cubicBezTo>
                    <a:pt x="583" y="295"/>
                    <a:pt x="583" y="295"/>
                    <a:pt x="583" y="295"/>
                  </a:cubicBezTo>
                  <a:cubicBezTo>
                    <a:pt x="583" y="295"/>
                    <a:pt x="583" y="295"/>
                    <a:pt x="583" y="295"/>
                  </a:cubicBezTo>
                  <a:cubicBezTo>
                    <a:pt x="583" y="295"/>
                    <a:pt x="583" y="295"/>
                    <a:pt x="583" y="295"/>
                  </a:cubicBezTo>
                  <a:cubicBezTo>
                    <a:pt x="583" y="295"/>
                    <a:pt x="583" y="295"/>
                    <a:pt x="583" y="295"/>
                  </a:cubicBezTo>
                  <a:cubicBezTo>
                    <a:pt x="583" y="295"/>
                    <a:pt x="583" y="295"/>
                    <a:pt x="583" y="295"/>
                  </a:cubicBezTo>
                  <a:cubicBezTo>
                    <a:pt x="583" y="295"/>
                    <a:pt x="583" y="295"/>
                    <a:pt x="583" y="295"/>
                  </a:cubicBezTo>
                  <a:cubicBezTo>
                    <a:pt x="583" y="294"/>
                    <a:pt x="583" y="294"/>
                    <a:pt x="583" y="294"/>
                  </a:cubicBezTo>
                  <a:cubicBezTo>
                    <a:pt x="583" y="294"/>
                    <a:pt x="583" y="294"/>
                    <a:pt x="583" y="294"/>
                  </a:cubicBezTo>
                  <a:cubicBezTo>
                    <a:pt x="583" y="294"/>
                    <a:pt x="583" y="294"/>
                    <a:pt x="583" y="294"/>
                  </a:cubicBezTo>
                  <a:cubicBezTo>
                    <a:pt x="583" y="294"/>
                    <a:pt x="583" y="294"/>
                    <a:pt x="583" y="294"/>
                  </a:cubicBezTo>
                  <a:cubicBezTo>
                    <a:pt x="583" y="294"/>
                    <a:pt x="583" y="294"/>
                    <a:pt x="583" y="294"/>
                  </a:cubicBezTo>
                  <a:cubicBezTo>
                    <a:pt x="583" y="294"/>
                    <a:pt x="583" y="294"/>
                    <a:pt x="583" y="294"/>
                  </a:cubicBezTo>
                  <a:cubicBezTo>
                    <a:pt x="583" y="294"/>
                    <a:pt x="583" y="293"/>
                    <a:pt x="583" y="293"/>
                  </a:cubicBezTo>
                  <a:cubicBezTo>
                    <a:pt x="583" y="293"/>
                    <a:pt x="583" y="293"/>
                    <a:pt x="583" y="293"/>
                  </a:cubicBezTo>
                  <a:cubicBezTo>
                    <a:pt x="583" y="293"/>
                    <a:pt x="583" y="293"/>
                    <a:pt x="583" y="293"/>
                  </a:cubicBezTo>
                  <a:cubicBezTo>
                    <a:pt x="583" y="293"/>
                    <a:pt x="583" y="293"/>
                    <a:pt x="583" y="293"/>
                  </a:cubicBezTo>
                  <a:cubicBezTo>
                    <a:pt x="583" y="293"/>
                    <a:pt x="583" y="293"/>
                    <a:pt x="583" y="293"/>
                  </a:cubicBezTo>
                  <a:cubicBezTo>
                    <a:pt x="583" y="293"/>
                    <a:pt x="583" y="293"/>
                    <a:pt x="583" y="293"/>
                  </a:cubicBezTo>
                  <a:cubicBezTo>
                    <a:pt x="583" y="293"/>
                    <a:pt x="583" y="293"/>
                    <a:pt x="583" y="292"/>
                  </a:cubicBezTo>
                  <a:cubicBezTo>
                    <a:pt x="583" y="292"/>
                    <a:pt x="583" y="292"/>
                    <a:pt x="583" y="292"/>
                  </a:cubicBezTo>
                  <a:cubicBezTo>
                    <a:pt x="583" y="292"/>
                    <a:pt x="583" y="292"/>
                    <a:pt x="583" y="292"/>
                  </a:cubicBezTo>
                  <a:cubicBezTo>
                    <a:pt x="583" y="292"/>
                    <a:pt x="583" y="292"/>
                    <a:pt x="583" y="292"/>
                  </a:cubicBezTo>
                  <a:cubicBezTo>
                    <a:pt x="583" y="292"/>
                    <a:pt x="583" y="292"/>
                    <a:pt x="583" y="292"/>
                  </a:cubicBezTo>
                  <a:cubicBezTo>
                    <a:pt x="583" y="292"/>
                    <a:pt x="583" y="292"/>
                    <a:pt x="583" y="292"/>
                  </a:cubicBezTo>
                  <a:cubicBezTo>
                    <a:pt x="583" y="292"/>
                    <a:pt x="583" y="292"/>
                    <a:pt x="583" y="291"/>
                  </a:cubicBezTo>
                  <a:cubicBezTo>
                    <a:pt x="583" y="291"/>
                    <a:pt x="583" y="291"/>
                    <a:pt x="583" y="291"/>
                  </a:cubicBezTo>
                  <a:cubicBezTo>
                    <a:pt x="583" y="291"/>
                    <a:pt x="583" y="291"/>
                    <a:pt x="583" y="291"/>
                  </a:cubicBezTo>
                  <a:cubicBezTo>
                    <a:pt x="583" y="291"/>
                    <a:pt x="583" y="291"/>
                    <a:pt x="583" y="291"/>
                  </a:cubicBezTo>
                  <a:cubicBezTo>
                    <a:pt x="583" y="291"/>
                    <a:pt x="583" y="291"/>
                    <a:pt x="583" y="291"/>
                  </a:cubicBezTo>
                  <a:cubicBezTo>
                    <a:pt x="583" y="291"/>
                    <a:pt x="583" y="291"/>
                    <a:pt x="583" y="291"/>
                  </a:cubicBezTo>
                  <a:cubicBezTo>
                    <a:pt x="583" y="291"/>
                    <a:pt x="583" y="291"/>
                    <a:pt x="583" y="291"/>
                  </a:cubicBezTo>
                  <a:cubicBezTo>
                    <a:pt x="583" y="290"/>
                    <a:pt x="583" y="290"/>
                    <a:pt x="583" y="290"/>
                  </a:cubicBezTo>
                  <a:cubicBezTo>
                    <a:pt x="583" y="290"/>
                    <a:pt x="583" y="290"/>
                    <a:pt x="583" y="290"/>
                  </a:cubicBezTo>
                  <a:cubicBezTo>
                    <a:pt x="583" y="290"/>
                    <a:pt x="583" y="290"/>
                    <a:pt x="583" y="290"/>
                  </a:cubicBezTo>
                  <a:cubicBezTo>
                    <a:pt x="583" y="290"/>
                    <a:pt x="583" y="290"/>
                    <a:pt x="583" y="290"/>
                  </a:cubicBezTo>
                  <a:cubicBezTo>
                    <a:pt x="583" y="290"/>
                    <a:pt x="583" y="290"/>
                    <a:pt x="583" y="290"/>
                  </a:cubicBezTo>
                  <a:cubicBezTo>
                    <a:pt x="583" y="290"/>
                    <a:pt x="583" y="290"/>
                    <a:pt x="583" y="290"/>
                  </a:cubicBezTo>
                  <a:cubicBezTo>
                    <a:pt x="583" y="290"/>
                    <a:pt x="583" y="289"/>
                    <a:pt x="583" y="289"/>
                  </a:cubicBezTo>
                  <a:cubicBezTo>
                    <a:pt x="583" y="289"/>
                    <a:pt x="583" y="289"/>
                    <a:pt x="583" y="289"/>
                  </a:cubicBezTo>
                  <a:cubicBezTo>
                    <a:pt x="583" y="289"/>
                    <a:pt x="583" y="289"/>
                    <a:pt x="583" y="289"/>
                  </a:cubicBezTo>
                  <a:cubicBezTo>
                    <a:pt x="583" y="289"/>
                    <a:pt x="583" y="289"/>
                    <a:pt x="583" y="289"/>
                  </a:cubicBezTo>
                  <a:cubicBezTo>
                    <a:pt x="583" y="289"/>
                    <a:pt x="583" y="289"/>
                    <a:pt x="583" y="289"/>
                  </a:cubicBezTo>
                  <a:cubicBezTo>
                    <a:pt x="583" y="289"/>
                    <a:pt x="583" y="289"/>
                    <a:pt x="583" y="289"/>
                  </a:cubicBezTo>
                  <a:cubicBezTo>
                    <a:pt x="583" y="289"/>
                    <a:pt x="583" y="288"/>
                    <a:pt x="583" y="288"/>
                  </a:cubicBezTo>
                  <a:cubicBezTo>
                    <a:pt x="583" y="288"/>
                    <a:pt x="583" y="288"/>
                    <a:pt x="583" y="288"/>
                  </a:cubicBezTo>
                  <a:cubicBezTo>
                    <a:pt x="583" y="288"/>
                    <a:pt x="583" y="288"/>
                    <a:pt x="583" y="288"/>
                  </a:cubicBezTo>
                  <a:cubicBezTo>
                    <a:pt x="583" y="288"/>
                    <a:pt x="583" y="288"/>
                    <a:pt x="583" y="288"/>
                  </a:cubicBezTo>
                  <a:cubicBezTo>
                    <a:pt x="583" y="288"/>
                    <a:pt x="583" y="288"/>
                    <a:pt x="583" y="288"/>
                  </a:cubicBezTo>
                  <a:cubicBezTo>
                    <a:pt x="583" y="288"/>
                    <a:pt x="583" y="288"/>
                    <a:pt x="583" y="288"/>
                  </a:cubicBezTo>
                  <a:cubicBezTo>
                    <a:pt x="583" y="288"/>
                    <a:pt x="583" y="288"/>
                    <a:pt x="583" y="287"/>
                  </a:cubicBezTo>
                  <a:cubicBezTo>
                    <a:pt x="583" y="287"/>
                    <a:pt x="583" y="287"/>
                    <a:pt x="583" y="287"/>
                  </a:cubicBezTo>
                  <a:cubicBezTo>
                    <a:pt x="583" y="287"/>
                    <a:pt x="583" y="287"/>
                    <a:pt x="583" y="287"/>
                  </a:cubicBezTo>
                  <a:cubicBezTo>
                    <a:pt x="583" y="287"/>
                    <a:pt x="583" y="287"/>
                    <a:pt x="583" y="287"/>
                  </a:cubicBezTo>
                  <a:cubicBezTo>
                    <a:pt x="583" y="287"/>
                    <a:pt x="583" y="287"/>
                    <a:pt x="583" y="287"/>
                  </a:cubicBezTo>
                  <a:cubicBezTo>
                    <a:pt x="583" y="287"/>
                    <a:pt x="583" y="287"/>
                    <a:pt x="583" y="287"/>
                  </a:cubicBezTo>
                  <a:cubicBezTo>
                    <a:pt x="583" y="287"/>
                    <a:pt x="583" y="287"/>
                    <a:pt x="583" y="287"/>
                  </a:cubicBezTo>
                  <a:cubicBezTo>
                    <a:pt x="583" y="286"/>
                    <a:pt x="583" y="286"/>
                    <a:pt x="583" y="286"/>
                  </a:cubicBezTo>
                  <a:cubicBezTo>
                    <a:pt x="583" y="286"/>
                    <a:pt x="583" y="286"/>
                    <a:pt x="583" y="286"/>
                  </a:cubicBezTo>
                  <a:cubicBezTo>
                    <a:pt x="583" y="286"/>
                    <a:pt x="583" y="286"/>
                    <a:pt x="583" y="286"/>
                  </a:cubicBezTo>
                  <a:cubicBezTo>
                    <a:pt x="583" y="286"/>
                    <a:pt x="583" y="286"/>
                    <a:pt x="583" y="286"/>
                  </a:cubicBezTo>
                  <a:cubicBezTo>
                    <a:pt x="583" y="286"/>
                    <a:pt x="583" y="286"/>
                    <a:pt x="583" y="286"/>
                  </a:cubicBezTo>
                  <a:cubicBezTo>
                    <a:pt x="583" y="286"/>
                    <a:pt x="583" y="286"/>
                    <a:pt x="583" y="286"/>
                  </a:cubicBezTo>
                  <a:close/>
                </a:path>
              </a:pathLst>
            </a:custGeom>
            <a:solidFill>
              <a:srgbClr val="D3DE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272" name="iṧ1ïḓè">
              <a:extLst>
                <a:ext uri="{FF2B5EF4-FFF2-40B4-BE49-F238E27FC236}">
                  <a16:creationId xmlns:a16="http://schemas.microsoft.com/office/drawing/2014/main" id="{30E81F76-D085-4FE5-8160-0D8267A7A9CD}"/>
                </a:ext>
              </a:extLst>
            </p:cNvPr>
            <p:cNvSpPr/>
            <p:nvPr userDrawn="1"/>
          </p:nvSpPr>
          <p:spPr bwMode="auto">
            <a:xfrm>
              <a:off x="7310438" y="4745038"/>
              <a:ext cx="355600" cy="506412"/>
            </a:xfrm>
            <a:custGeom>
              <a:avLst/>
              <a:gdLst>
                <a:gd name="T0" fmla="*/ 0 w 224"/>
                <a:gd name="T1" fmla="*/ 319 h 319"/>
                <a:gd name="T2" fmla="*/ 98 w 224"/>
                <a:gd name="T3" fmla="*/ 264 h 319"/>
                <a:gd name="T4" fmla="*/ 224 w 224"/>
                <a:gd name="T5" fmla="*/ 192 h 319"/>
                <a:gd name="T6" fmla="*/ 224 w 224"/>
                <a:gd name="T7" fmla="*/ 0 h 319"/>
                <a:gd name="T8" fmla="*/ 0 w 224"/>
                <a:gd name="T9" fmla="*/ 125 h 319"/>
                <a:gd name="T10" fmla="*/ 0 w 224"/>
                <a:gd name="T11" fmla="*/ 319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4" h="319">
                  <a:moveTo>
                    <a:pt x="0" y="319"/>
                  </a:moveTo>
                  <a:lnTo>
                    <a:pt x="98" y="264"/>
                  </a:lnTo>
                  <a:lnTo>
                    <a:pt x="224" y="192"/>
                  </a:lnTo>
                  <a:lnTo>
                    <a:pt x="224" y="0"/>
                  </a:lnTo>
                  <a:lnTo>
                    <a:pt x="0" y="125"/>
                  </a:lnTo>
                  <a:lnTo>
                    <a:pt x="0" y="319"/>
                  </a:lnTo>
                  <a:close/>
                </a:path>
              </a:pathLst>
            </a:custGeom>
            <a:solidFill>
              <a:srgbClr val="5288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273" name="iṡḻíḍé">
              <a:extLst>
                <a:ext uri="{FF2B5EF4-FFF2-40B4-BE49-F238E27FC236}">
                  <a16:creationId xmlns:a16="http://schemas.microsoft.com/office/drawing/2014/main" id="{B4A53B12-F4CA-44DB-BBDA-A70607C56629}"/>
                </a:ext>
              </a:extLst>
            </p:cNvPr>
            <p:cNvSpPr/>
            <p:nvPr userDrawn="1"/>
          </p:nvSpPr>
          <p:spPr bwMode="auto">
            <a:xfrm>
              <a:off x="6189663" y="4025900"/>
              <a:ext cx="835025" cy="1374775"/>
            </a:xfrm>
            <a:custGeom>
              <a:avLst/>
              <a:gdLst>
                <a:gd name="T0" fmla="*/ 0 w 291"/>
                <a:gd name="T1" fmla="*/ 168 h 479"/>
                <a:gd name="T2" fmla="*/ 0 w 291"/>
                <a:gd name="T3" fmla="*/ 169 h 479"/>
                <a:gd name="T4" fmla="*/ 0 w 291"/>
                <a:gd name="T5" fmla="*/ 170 h 479"/>
                <a:gd name="T6" fmla="*/ 0 w 291"/>
                <a:gd name="T7" fmla="*/ 171 h 479"/>
                <a:gd name="T8" fmla="*/ 0 w 291"/>
                <a:gd name="T9" fmla="*/ 172 h 479"/>
                <a:gd name="T10" fmla="*/ 0 w 291"/>
                <a:gd name="T11" fmla="*/ 172 h 479"/>
                <a:gd name="T12" fmla="*/ 0 w 291"/>
                <a:gd name="T13" fmla="*/ 173 h 479"/>
                <a:gd name="T14" fmla="*/ 0 w 291"/>
                <a:gd name="T15" fmla="*/ 174 h 479"/>
                <a:gd name="T16" fmla="*/ 0 w 291"/>
                <a:gd name="T17" fmla="*/ 175 h 479"/>
                <a:gd name="T18" fmla="*/ 0 w 291"/>
                <a:gd name="T19" fmla="*/ 176 h 479"/>
                <a:gd name="T20" fmla="*/ 0 w 291"/>
                <a:gd name="T21" fmla="*/ 176 h 479"/>
                <a:gd name="T22" fmla="*/ 0 w 291"/>
                <a:gd name="T23" fmla="*/ 177 h 479"/>
                <a:gd name="T24" fmla="*/ 0 w 291"/>
                <a:gd name="T25" fmla="*/ 178 h 479"/>
                <a:gd name="T26" fmla="*/ 0 w 291"/>
                <a:gd name="T27" fmla="*/ 179 h 479"/>
                <a:gd name="T28" fmla="*/ 0 w 291"/>
                <a:gd name="T29" fmla="*/ 180 h 479"/>
                <a:gd name="T30" fmla="*/ 0 w 291"/>
                <a:gd name="T31" fmla="*/ 180 h 479"/>
                <a:gd name="T32" fmla="*/ 0 w 291"/>
                <a:gd name="T33" fmla="*/ 181 h 479"/>
                <a:gd name="T34" fmla="*/ 0 w 291"/>
                <a:gd name="T35" fmla="*/ 182 h 479"/>
                <a:gd name="T36" fmla="*/ 0 w 291"/>
                <a:gd name="T37" fmla="*/ 183 h 479"/>
                <a:gd name="T38" fmla="*/ 0 w 291"/>
                <a:gd name="T39" fmla="*/ 286 h 479"/>
                <a:gd name="T40" fmla="*/ 0 w 291"/>
                <a:gd name="T41" fmla="*/ 287 h 479"/>
                <a:gd name="T42" fmla="*/ 0 w 291"/>
                <a:gd name="T43" fmla="*/ 288 h 479"/>
                <a:gd name="T44" fmla="*/ 0 w 291"/>
                <a:gd name="T45" fmla="*/ 289 h 479"/>
                <a:gd name="T46" fmla="*/ 0 w 291"/>
                <a:gd name="T47" fmla="*/ 290 h 479"/>
                <a:gd name="T48" fmla="*/ 0 w 291"/>
                <a:gd name="T49" fmla="*/ 290 h 479"/>
                <a:gd name="T50" fmla="*/ 0 w 291"/>
                <a:gd name="T51" fmla="*/ 291 h 479"/>
                <a:gd name="T52" fmla="*/ 0 w 291"/>
                <a:gd name="T53" fmla="*/ 292 h 479"/>
                <a:gd name="T54" fmla="*/ 0 w 291"/>
                <a:gd name="T55" fmla="*/ 293 h 479"/>
                <a:gd name="T56" fmla="*/ 0 w 291"/>
                <a:gd name="T57" fmla="*/ 294 h 479"/>
                <a:gd name="T58" fmla="*/ 0 w 291"/>
                <a:gd name="T59" fmla="*/ 294 h 479"/>
                <a:gd name="T60" fmla="*/ 0 w 291"/>
                <a:gd name="T61" fmla="*/ 295 h 479"/>
                <a:gd name="T62" fmla="*/ 0 w 291"/>
                <a:gd name="T63" fmla="*/ 296 h 479"/>
                <a:gd name="T64" fmla="*/ 0 w 291"/>
                <a:gd name="T65" fmla="*/ 297 h 479"/>
                <a:gd name="T66" fmla="*/ 0 w 291"/>
                <a:gd name="T67" fmla="*/ 298 h 479"/>
                <a:gd name="T68" fmla="*/ 0 w 291"/>
                <a:gd name="T69" fmla="*/ 298 h 479"/>
                <a:gd name="T70" fmla="*/ 0 w 291"/>
                <a:gd name="T71" fmla="*/ 299 h 479"/>
                <a:gd name="T72" fmla="*/ 0 w 291"/>
                <a:gd name="T73" fmla="*/ 300 h 479"/>
                <a:gd name="T74" fmla="*/ 0 w 291"/>
                <a:gd name="T75" fmla="*/ 301 h 479"/>
                <a:gd name="T76" fmla="*/ 0 w 291"/>
                <a:gd name="T77" fmla="*/ 302 h 479"/>
                <a:gd name="T78" fmla="*/ 0 w 291"/>
                <a:gd name="T79" fmla="*/ 302 h 479"/>
                <a:gd name="T80" fmla="*/ 0 w 291"/>
                <a:gd name="T81" fmla="*/ 303 h 479"/>
                <a:gd name="T82" fmla="*/ 0 w 291"/>
                <a:gd name="T83" fmla="*/ 304 h 479"/>
                <a:gd name="T84" fmla="*/ 0 w 291"/>
                <a:gd name="T85" fmla="*/ 305 h 479"/>
                <a:gd name="T86" fmla="*/ 0 w 291"/>
                <a:gd name="T87" fmla="*/ 306 h 479"/>
                <a:gd name="T88" fmla="*/ 0 w 291"/>
                <a:gd name="T89" fmla="*/ 306 h 479"/>
                <a:gd name="T90" fmla="*/ 0 w 291"/>
                <a:gd name="T91" fmla="*/ 307 h 479"/>
                <a:gd name="T92" fmla="*/ 0 w 291"/>
                <a:gd name="T93" fmla="*/ 308 h 479"/>
                <a:gd name="T94" fmla="*/ 0 w 291"/>
                <a:gd name="T95" fmla="*/ 309 h 479"/>
                <a:gd name="T96" fmla="*/ 0 w 291"/>
                <a:gd name="T97" fmla="*/ 310 h 479"/>
                <a:gd name="T98" fmla="*/ 0 w 291"/>
                <a:gd name="T99" fmla="*/ 310 h 479"/>
                <a:gd name="T100" fmla="*/ 7 w 291"/>
                <a:gd name="T101" fmla="*/ 322 h 4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91" h="479">
                  <a:moveTo>
                    <a:pt x="291" y="0"/>
                  </a:moveTo>
                  <a:cubicBezTo>
                    <a:pt x="285" y="0"/>
                    <a:pt x="278" y="1"/>
                    <a:pt x="273" y="4"/>
                  </a:cubicBezTo>
                  <a:cubicBezTo>
                    <a:pt x="7" y="158"/>
                    <a:pt x="7" y="158"/>
                    <a:pt x="7" y="158"/>
                  </a:cubicBezTo>
                  <a:cubicBezTo>
                    <a:pt x="2" y="161"/>
                    <a:pt x="0" y="165"/>
                    <a:pt x="0" y="168"/>
                  </a:cubicBezTo>
                  <a:cubicBezTo>
                    <a:pt x="0" y="168"/>
                    <a:pt x="0" y="168"/>
                    <a:pt x="0" y="168"/>
                  </a:cubicBezTo>
                  <a:cubicBezTo>
                    <a:pt x="0" y="169"/>
                    <a:pt x="0" y="169"/>
                    <a:pt x="0" y="169"/>
                  </a:cubicBezTo>
                  <a:cubicBezTo>
                    <a:pt x="0" y="169"/>
                    <a:pt x="0" y="169"/>
                    <a:pt x="0" y="169"/>
                  </a:cubicBezTo>
                  <a:cubicBezTo>
                    <a:pt x="0" y="169"/>
                    <a:pt x="0" y="169"/>
                    <a:pt x="0" y="169"/>
                  </a:cubicBezTo>
                  <a:cubicBezTo>
                    <a:pt x="0" y="169"/>
                    <a:pt x="0" y="169"/>
                    <a:pt x="0" y="169"/>
                  </a:cubicBezTo>
                  <a:cubicBezTo>
                    <a:pt x="0" y="169"/>
                    <a:pt x="0" y="169"/>
                    <a:pt x="0" y="169"/>
                  </a:cubicBezTo>
                  <a:cubicBezTo>
                    <a:pt x="0" y="169"/>
                    <a:pt x="0" y="169"/>
                    <a:pt x="0" y="169"/>
                  </a:cubicBezTo>
                  <a:cubicBezTo>
                    <a:pt x="0" y="169"/>
                    <a:pt x="0" y="170"/>
                    <a:pt x="0" y="170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0" y="170"/>
                    <a:pt x="0" y="170"/>
                    <a:pt x="0" y="171"/>
                  </a:cubicBezTo>
                  <a:cubicBezTo>
                    <a:pt x="0" y="171"/>
                    <a:pt x="0" y="171"/>
                    <a:pt x="0" y="171"/>
                  </a:cubicBezTo>
                  <a:cubicBezTo>
                    <a:pt x="0" y="171"/>
                    <a:pt x="0" y="171"/>
                    <a:pt x="0" y="171"/>
                  </a:cubicBezTo>
                  <a:cubicBezTo>
                    <a:pt x="0" y="171"/>
                    <a:pt x="0" y="171"/>
                    <a:pt x="0" y="171"/>
                  </a:cubicBezTo>
                  <a:cubicBezTo>
                    <a:pt x="0" y="171"/>
                    <a:pt x="0" y="171"/>
                    <a:pt x="0" y="171"/>
                  </a:cubicBezTo>
                  <a:cubicBezTo>
                    <a:pt x="0" y="171"/>
                    <a:pt x="0" y="171"/>
                    <a:pt x="0" y="171"/>
                  </a:cubicBezTo>
                  <a:cubicBezTo>
                    <a:pt x="0" y="171"/>
                    <a:pt x="0" y="171"/>
                    <a:pt x="0" y="172"/>
                  </a:cubicBezTo>
                  <a:cubicBezTo>
                    <a:pt x="0" y="172"/>
                    <a:pt x="0" y="172"/>
                    <a:pt x="0" y="172"/>
                  </a:cubicBezTo>
                  <a:cubicBezTo>
                    <a:pt x="0" y="172"/>
                    <a:pt x="0" y="172"/>
                    <a:pt x="0" y="172"/>
                  </a:cubicBezTo>
                  <a:cubicBezTo>
                    <a:pt x="0" y="172"/>
                    <a:pt x="0" y="172"/>
                    <a:pt x="0" y="172"/>
                  </a:cubicBezTo>
                  <a:cubicBezTo>
                    <a:pt x="0" y="172"/>
                    <a:pt x="0" y="172"/>
                    <a:pt x="0" y="172"/>
                  </a:cubicBezTo>
                  <a:cubicBezTo>
                    <a:pt x="0" y="172"/>
                    <a:pt x="0" y="172"/>
                    <a:pt x="0" y="172"/>
                  </a:cubicBezTo>
                  <a:cubicBezTo>
                    <a:pt x="0" y="172"/>
                    <a:pt x="0" y="172"/>
                    <a:pt x="0" y="172"/>
                  </a:cubicBezTo>
                  <a:cubicBezTo>
                    <a:pt x="0" y="173"/>
                    <a:pt x="0" y="173"/>
                    <a:pt x="0" y="173"/>
                  </a:cubicBezTo>
                  <a:cubicBezTo>
                    <a:pt x="0" y="173"/>
                    <a:pt x="0" y="173"/>
                    <a:pt x="0" y="173"/>
                  </a:cubicBezTo>
                  <a:cubicBezTo>
                    <a:pt x="0" y="173"/>
                    <a:pt x="0" y="173"/>
                    <a:pt x="0" y="173"/>
                  </a:cubicBezTo>
                  <a:cubicBezTo>
                    <a:pt x="0" y="173"/>
                    <a:pt x="0" y="173"/>
                    <a:pt x="0" y="173"/>
                  </a:cubicBezTo>
                  <a:cubicBezTo>
                    <a:pt x="0" y="173"/>
                    <a:pt x="0" y="173"/>
                    <a:pt x="0" y="173"/>
                  </a:cubicBezTo>
                  <a:cubicBezTo>
                    <a:pt x="0" y="173"/>
                    <a:pt x="0" y="173"/>
                    <a:pt x="0" y="173"/>
                  </a:cubicBezTo>
                  <a:cubicBezTo>
                    <a:pt x="0" y="173"/>
                    <a:pt x="0" y="174"/>
                    <a:pt x="0" y="174"/>
                  </a:cubicBezTo>
                  <a:cubicBezTo>
                    <a:pt x="0" y="174"/>
                    <a:pt x="0" y="174"/>
                    <a:pt x="0" y="174"/>
                  </a:cubicBezTo>
                  <a:cubicBezTo>
                    <a:pt x="0" y="174"/>
                    <a:pt x="0" y="174"/>
                    <a:pt x="0" y="174"/>
                  </a:cubicBezTo>
                  <a:cubicBezTo>
                    <a:pt x="0" y="174"/>
                    <a:pt x="0" y="174"/>
                    <a:pt x="0" y="174"/>
                  </a:cubicBezTo>
                  <a:cubicBezTo>
                    <a:pt x="0" y="174"/>
                    <a:pt x="0" y="174"/>
                    <a:pt x="0" y="174"/>
                  </a:cubicBezTo>
                  <a:cubicBezTo>
                    <a:pt x="0" y="174"/>
                    <a:pt x="0" y="174"/>
                    <a:pt x="0" y="174"/>
                  </a:cubicBezTo>
                  <a:cubicBezTo>
                    <a:pt x="0" y="174"/>
                    <a:pt x="0" y="174"/>
                    <a:pt x="0" y="17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75"/>
                    <a:pt x="0" y="175"/>
                    <a:pt x="0" y="176"/>
                  </a:cubicBezTo>
                  <a:cubicBezTo>
                    <a:pt x="0" y="176"/>
                    <a:pt x="0" y="176"/>
                    <a:pt x="0" y="176"/>
                  </a:cubicBezTo>
                  <a:cubicBezTo>
                    <a:pt x="0" y="176"/>
                    <a:pt x="0" y="176"/>
                    <a:pt x="0" y="176"/>
                  </a:cubicBezTo>
                  <a:cubicBezTo>
                    <a:pt x="0" y="176"/>
                    <a:pt x="0" y="176"/>
                    <a:pt x="0" y="176"/>
                  </a:cubicBezTo>
                  <a:cubicBezTo>
                    <a:pt x="0" y="176"/>
                    <a:pt x="0" y="176"/>
                    <a:pt x="0" y="176"/>
                  </a:cubicBezTo>
                  <a:cubicBezTo>
                    <a:pt x="0" y="176"/>
                    <a:pt x="0" y="176"/>
                    <a:pt x="0" y="176"/>
                  </a:cubicBezTo>
                  <a:cubicBezTo>
                    <a:pt x="0" y="176"/>
                    <a:pt x="0" y="176"/>
                    <a:pt x="0" y="176"/>
                  </a:cubicBezTo>
                  <a:cubicBezTo>
                    <a:pt x="0" y="177"/>
                    <a:pt x="0" y="177"/>
                    <a:pt x="0" y="177"/>
                  </a:cubicBezTo>
                  <a:cubicBezTo>
                    <a:pt x="0" y="177"/>
                    <a:pt x="0" y="177"/>
                    <a:pt x="0" y="177"/>
                  </a:cubicBezTo>
                  <a:cubicBezTo>
                    <a:pt x="0" y="177"/>
                    <a:pt x="0" y="177"/>
                    <a:pt x="0" y="177"/>
                  </a:cubicBezTo>
                  <a:cubicBezTo>
                    <a:pt x="0" y="177"/>
                    <a:pt x="0" y="177"/>
                    <a:pt x="0" y="177"/>
                  </a:cubicBezTo>
                  <a:cubicBezTo>
                    <a:pt x="0" y="177"/>
                    <a:pt x="0" y="177"/>
                    <a:pt x="0" y="177"/>
                  </a:cubicBezTo>
                  <a:cubicBezTo>
                    <a:pt x="0" y="177"/>
                    <a:pt x="0" y="177"/>
                    <a:pt x="0" y="177"/>
                  </a:cubicBezTo>
                  <a:cubicBezTo>
                    <a:pt x="0" y="177"/>
                    <a:pt x="0" y="178"/>
                    <a:pt x="0" y="178"/>
                  </a:cubicBezTo>
                  <a:cubicBezTo>
                    <a:pt x="0" y="178"/>
                    <a:pt x="0" y="178"/>
                    <a:pt x="0" y="178"/>
                  </a:cubicBezTo>
                  <a:cubicBezTo>
                    <a:pt x="0" y="178"/>
                    <a:pt x="0" y="178"/>
                    <a:pt x="0" y="178"/>
                  </a:cubicBezTo>
                  <a:cubicBezTo>
                    <a:pt x="0" y="178"/>
                    <a:pt x="0" y="178"/>
                    <a:pt x="0" y="178"/>
                  </a:cubicBezTo>
                  <a:cubicBezTo>
                    <a:pt x="0" y="178"/>
                    <a:pt x="0" y="178"/>
                    <a:pt x="0" y="178"/>
                  </a:cubicBezTo>
                  <a:cubicBezTo>
                    <a:pt x="0" y="178"/>
                    <a:pt x="0" y="178"/>
                    <a:pt x="0" y="178"/>
                  </a:cubicBezTo>
                  <a:cubicBezTo>
                    <a:pt x="0" y="178"/>
                    <a:pt x="0" y="179"/>
                    <a:pt x="0" y="179"/>
                  </a:cubicBezTo>
                  <a:cubicBezTo>
                    <a:pt x="0" y="179"/>
                    <a:pt x="0" y="179"/>
                    <a:pt x="0" y="179"/>
                  </a:cubicBezTo>
                  <a:cubicBezTo>
                    <a:pt x="0" y="179"/>
                    <a:pt x="0" y="179"/>
                    <a:pt x="0" y="179"/>
                  </a:cubicBezTo>
                  <a:cubicBezTo>
                    <a:pt x="0" y="179"/>
                    <a:pt x="0" y="179"/>
                    <a:pt x="0" y="179"/>
                  </a:cubicBezTo>
                  <a:cubicBezTo>
                    <a:pt x="0" y="179"/>
                    <a:pt x="0" y="179"/>
                    <a:pt x="0" y="179"/>
                  </a:cubicBezTo>
                  <a:cubicBezTo>
                    <a:pt x="0" y="179"/>
                    <a:pt x="0" y="179"/>
                    <a:pt x="0" y="179"/>
                  </a:cubicBezTo>
                  <a:cubicBezTo>
                    <a:pt x="0" y="179"/>
                    <a:pt x="0" y="179"/>
                    <a:pt x="0" y="179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0" y="181"/>
                    <a:pt x="0" y="181"/>
                    <a:pt x="0" y="181"/>
                  </a:cubicBezTo>
                  <a:cubicBezTo>
                    <a:pt x="0" y="181"/>
                    <a:pt x="0" y="181"/>
                    <a:pt x="0" y="181"/>
                  </a:cubicBezTo>
                  <a:cubicBezTo>
                    <a:pt x="0" y="181"/>
                    <a:pt x="0" y="181"/>
                    <a:pt x="0" y="181"/>
                  </a:cubicBezTo>
                  <a:cubicBezTo>
                    <a:pt x="0" y="181"/>
                    <a:pt x="0" y="181"/>
                    <a:pt x="0" y="181"/>
                  </a:cubicBezTo>
                  <a:cubicBezTo>
                    <a:pt x="0" y="181"/>
                    <a:pt x="0" y="181"/>
                    <a:pt x="0" y="181"/>
                  </a:cubicBezTo>
                  <a:cubicBezTo>
                    <a:pt x="0" y="181"/>
                    <a:pt x="0" y="181"/>
                    <a:pt x="0" y="181"/>
                  </a:cubicBezTo>
                  <a:cubicBezTo>
                    <a:pt x="0" y="181"/>
                    <a:pt x="0" y="182"/>
                    <a:pt x="0" y="182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82"/>
                    <a:pt x="0" y="183"/>
                    <a:pt x="0" y="183"/>
                  </a:cubicBezTo>
                  <a:cubicBezTo>
                    <a:pt x="0" y="183"/>
                    <a:pt x="0" y="183"/>
                    <a:pt x="0" y="183"/>
                  </a:cubicBezTo>
                  <a:cubicBezTo>
                    <a:pt x="0" y="183"/>
                    <a:pt x="0" y="183"/>
                    <a:pt x="0" y="183"/>
                  </a:cubicBezTo>
                  <a:cubicBezTo>
                    <a:pt x="0" y="183"/>
                    <a:pt x="0" y="183"/>
                    <a:pt x="0" y="183"/>
                  </a:cubicBezTo>
                  <a:cubicBezTo>
                    <a:pt x="0" y="183"/>
                    <a:pt x="0" y="286"/>
                    <a:pt x="0" y="286"/>
                  </a:cubicBezTo>
                  <a:cubicBezTo>
                    <a:pt x="0" y="286"/>
                    <a:pt x="0" y="286"/>
                    <a:pt x="0" y="286"/>
                  </a:cubicBezTo>
                  <a:cubicBezTo>
                    <a:pt x="0" y="286"/>
                    <a:pt x="0" y="286"/>
                    <a:pt x="0" y="286"/>
                  </a:cubicBezTo>
                  <a:cubicBezTo>
                    <a:pt x="0" y="286"/>
                    <a:pt x="0" y="286"/>
                    <a:pt x="0" y="286"/>
                  </a:cubicBezTo>
                  <a:cubicBezTo>
                    <a:pt x="0" y="287"/>
                    <a:pt x="0" y="287"/>
                    <a:pt x="0" y="287"/>
                  </a:cubicBezTo>
                  <a:cubicBezTo>
                    <a:pt x="0" y="287"/>
                    <a:pt x="0" y="287"/>
                    <a:pt x="0" y="287"/>
                  </a:cubicBezTo>
                  <a:cubicBezTo>
                    <a:pt x="0" y="287"/>
                    <a:pt x="0" y="287"/>
                    <a:pt x="0" y="287"/>
                  </a:cubicBezTo>
                  <a:cubicBezTo>
                    <a:pt x="0" y="287"/>
                    <a:pt x="0" y="287"/>
                    <a:pt x="0" y="287"/>
                  </a:cubicBezTo>
                  <a:cubicBezTo>
                    <a:pt x="0" y="287"/>
                    <a:pt x="0" y="287"/>
                    <a:pt x="0" y="287"/>
                  </a:cubicBezTo>
                  <a:cubicBezTo>
                    <a:pt x="0" y="287"/>
                    <a:pt x="0" y="287"/>
                    <a:pt x="0" y="287"/>
                  </a:cubicBezTo>
                  <a:cubicBezTo>
                    <a:pt x="0" y="287"/>
                    <a:pt x="0" y="288"/>
                    <a:pt x="0" y="288"/>
                  </a:cubicBezTo>
                  <a:cubicBezTo>
                    <a:pt x="0" y="288"/>
                    <a:pt x="0" y="288"/>
                    <a:pt x="0" y="288"/>
                  </a:cubicBezTo>
                  <a:cubicBezTo>
                    <a:pt x="0" y="288"/>
                    <a:pt x="0" y="288"/>
                    <a:pt x="0" y="288"/>
                  </a:cubicBezTo>
                  <a:cubicBezTo>
                    <a:pt x="0" y="288"/>
                    <a:pt x="0" y="288"/>
                    <a:pt x="0" y="288"/>
                  </a:cubicBezTo>
                  <a:cubicBezTo>
                    <a:pt x="0" y="288"/>
                    <a:pt x="0" y="288"/>
                    <a:pt x="0" y="288"/>
                  </a:cubicBezTo>
                  <a:cubicBezTo>
                    <a:pt x="0" y="288"/>
                    <a:pt x="0" y="288"/>
                    <a:pt x="0" y="288"/>
                  </a:cubicBezTo>
                  <a:cubicBezTo>
                    <a:pt x="0" y="288"/>
                    <a:pt x="0" y="289"/>
                    <a:pt x="0" y="289"/>
                  </a:cubicBezTo>
                  <a:cubicBezTo>
                    <a:pt x="0" y="289"/>
                    <a:pt x="0" y="289"/>
                    <a:pt x="0" y="289"/>
                  </a:cubicBezTo>
                  <a:cubicBezTo>
                    <a:pt x="0" y="289"/>
                    <a:pt x="0" y="289"/>
                    <a:pt x="0" y="289"/>
                  </a:cubicBezTo>
                  <a:cubicBezTo>
                    <a:pt x="0" y="289"/>
                    <a:pt x="0" y="289"/>
                    <a:pt x="0" y="289"/>
                  </a:cubicBezTo>
                  <a:cubicBezTo>
                    <a:pt x="0" y="289"/>
                    <a:pt x="0" y="289"/>
                    <a:pt x="0" y="289"/>
                  </a:cubicBezTo>
                  <a:cubicBezTo>
                    <a:pt x="0" y="289"/>
                    <a:pt x="0" y="289"/>
                    <a:pt x="0" y="289"/>
                  </a:cubicBezTo>
                  <a:cubicBezTo>
                    <a:pt x="0" y="289"/>
                    <a:pt x="0" y="289"/>
                    <a:pt x="0" y="290"/>
                  </a:cubicBezTo>
                  <a:cubicBezTo>
                    <a:pt x="0" y="290"/>
                    <a:pt x="0" y="290"/>
                    <a:pt x="0" y="290"/>
                  </a:cubicBezTo>
                  <a:cubicBezTo>
                    <a:pt x="0" y="290"/>
                    <a:pt x="0" y="290"/>
                    <a:pt x="0" y="290"/>
                  </a:cubicBezTo>
                  <a:cubicBezTo>
                    <a:pt x="0" y="290"/>
                    <a:pt x="0" y="290"/>
                    <a:pt x="0" y="290"/>
                  </a:cubicBezTo>
                  <a:cubicBezTo>
                    <a:pt x="0" y="290"/>
                    <a:pt x="0" y="290"/>
                    <a:pt x="0" y="290"/>
                  </a:cubicBezTo>
                  <a:cubicBezTo>
                    <a:pt x="0" y="290"/>
                    <a:pt x="0" y="290"/>
                    <a:pt x="0" y="290"/>
                  </a:cubicBezTo>
                  <a:cubicBezTo>
                    <a:pt x="0" y="290"/>
                    <a:pt x="0" y="290"/>
                    <a:pt x="0" y="290"/>
                  </a:cubicBezTo>
                  <a:cubicBezTo>
                    <a:pt x="0" y="291"/>
                    <a:pt x="0" y="291"/>
                    <a:pt x="0" y="291"/>
                  </a:cubicBezTo>
                  <a:cubicBezTo>
                    <a:pt x="0" y="291"/>
                    <a:pt x="0" y="291"/>
                    <a:pt x="0" y="291"/>
                  </a:cubicBezTo>
                  <a:cubicBezTo>
                    <a:pt x="0" y="291"/>
                    <a:pt x="0" y="291"/>
                    <a:pt x="0" y="291"/>
                  </a:cubicBezTo>
                  <a:cubicBezTo>
                    <a:pt x="0" y="291"/>
                    <a:pt x="0" y="291"/>
                    <a:pt x="0" y="291"/>
                  </a:cubicBezTo>
                  <a:cubicBezTo>
                    <a:pt x="0" y="291"/>
                    <a:pt x="0" y="291"/>
                    <a:pt x="0" y="291"/>
                  </a:cubicBezTo>
                  <a:cubicBezTo>
                    <a:pt x="0" y="291"/>
                    <a:pt x="0" y="291"/>
                    <a:pt x="0" y="291"/>
                  </a:cubicBezTo>
                  <a:cubicBezTo>
                    <a:pt x="0" y="292"/>
                    <a:pt x="0" y="292"/>
                    <a:pt x="0" y="292"/>
                  </a:cubicBezTo>
                  <a:cubicBezTo>
                    <a:pt x="0" y="292"/>
                    <a:pt x="0" y="292"/>
                    <a:pt x="0" y="292"/>
                  </a:cubicBezTo>
                  <a:cubicBezTo>
                    <a:pt x="0" y="292"/>
                    <a:pt x="0" y="292"/>
                    <a:pt x="0" y="292"/>
                  </a:cubicBezTo>
                  <a:cubicBezTo>
                    <a:pt x="0" y="292"/>
                    <a:pt x="0" y="292"/>
                    <a:pt x="0" y="292"/>
                  </a:cubicBezTo>
                  <a:cubicBezTo>
                    <a:pt x="0" y="292"/>
                    <a:pt x="0" y="292"/>
                    <a:pt x="0" y="292"/>
                  </a:cubicBezTo>
                  <a:cubicBezTo>
                    <a:pt x="0" y="292"/>
                    <a:pt x="0" y="292"/>
                    <a:pt x="0" y="292"/>
                  </a:cubicBezTo>
                  <a:cubicBezTo>
                    <a:pt x="0" y="292"/>
                    <a:pt x="0" y="293"/>
                    <a:pt x="0" y="293"/>
                  </a:cubicBezTo>
                  <a:cubicBezTo>
                    <a:pt x="0" y="293"/>
                    <a:pt x="0" y="293"/>
                    <a:pt x="0" y="293"/>
                  </a:cubicBezTo>
                  <a:cubicBezTo>
                    <a:pt x="0" y="293"/>
                    <a:pt x="0" y="293"/>
                    <a:pt x="0" y="293"/>
                  </a:cubicBezTo>
                  <a:cubicBezTo>
                    <a:pt x="0" y="293"/>
                    <a:pt x="0" y="293"/>
                    <a:pt x="0" y="293"/>
                  </a:cubicBezTo>
                  <a:cubicBezTo>
                    <a:pt x="0" y="293"/>
                    <a:pt x="0" y="293"/>
                    <a:pt x="0" y="293"/>
                  </a:cubicBezTo>
                  <a:cubicBezTo>
                    <a:pt x="0" y="293"/>
                    <a:pt x="0" y="293"/>
                    <a:pt x="0" y="293"/>
                  </a:cubicBezTo>
                  <a:cubicBezTo>
                    <a:pt x="0" y="293"/>
                    <a:pt x="0" y="293"/>
                    <a:pt x="0" y="294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0" y="295"/>
                    <a:pt x="0" y="295"/>
                    <a:pt x="0" y="295"/>
                  </a:cubicBezTo>
                  <a:cubicBezTo>
                    <a:pt x="0" y="295"/>
                    <a:pt x="0" y="295"/>
                    <a:pt x="0" y="295"/>
                  </a:cubicBezTo>
                  <a:cubicBezTo>
                    <a:pt x="0" y="295"/>
                    <a:pt x="0" y="295"/>
                    <a:pt x="0" y="295"/>
                  </a:cubicBezTo>
                  <a:cubicBezTo>
                    <a:pt x="0" y="295"/>
                    <a:pt x="0" y="295"/>
                    <a:pt x="0" y="295"/>
                  </a:cubicBezTo>
                  <a:cubicBezTo>
                    <a:pt x="0" y="295"/>
                    <a:pt x="0" y="295"/>
                    <a:pt x="0" y="295"/>
                  </a:cubicBezTo>
                  <a:cubicBezTo>
                    <a:pt x="0" y="295"/>
                    <a:pt x="0" y="295"/>
                    <a:pt x="0" y="295"/>
                  </a:cubicBezTo>
                  <a:cubicBezTo>
                    <a:pt x="0" y="295"/>
                    <a:pt x="0" y="296"/>
                    <a:pt x="0" y="296"/>
                  </a:cubicBezTo>
                  <a:cubicBezTo>
                    <a:pt x="0" y="296"/>
                    <a:pt x="0" y="296"/>
                    <a:pt x="0" y="296"/>
                  </a:cubicBezTo>
                  <a:cubicBezTo>
                    <a:pt x="0" y="296"/>
                    <a:pt x="0" y="296"/>
                    <a:pt x="0" y="296"/>
                  </a:cubicBezTo>
                  <a:cubicBezTo>
                    <a:pt x="0" y="296"/>
                    <a:pt x="0" y="296"/>
                    <a:pt x="0" y="296"/>
                  </a:cubicBezTo>
                  <a:cubicBezTo>
                    <a:pt x="0" y="296"/>
                    <a:pt x="0" y="296"/>
                    <a:pt x="0" y="296"/>
                  </a:cubicBezTo>
                  <a:cubicBezTo>
                    <a:pt x="0" y="296"/>
                    <a:pt x="0" y="296"/>
                    <a:pt x="0" y="296"/>
                  </a:cubicBezTo>
                  <a:cubicBezTo>
                    <a:pt x="0" y="296"/>
                    <a:pt x="0" y="297"/>
                    <a:pt x="0" y="297"/>
                  </a:cubicBezTo>
                  <a:cubicBezTo>
                    <a:pt x="0" y="297"/>
                    <a:pt x="0" y="297"/>
                    <a:pt x="0" y="297"/>
                  </a:cubicBezTo>
                  <a:cubicBezTo>
                    <a:pt x="0" y="297"/>
                    <a:pt x="0" y="297"/>
                    <a:pt x="0" y="297"/>
                  </a:cubicBezTo>
                  <a:cubicBezTo>
                    <a:pt x="0" y="297"/>
                    <a:pt x="0" y="297"/>
                    <a:pt x="0" y="297"/>
                  </a:cubicBezTo>
                  <a:cubicBezTo>
                    <a:pt x="0" y="297"/>
                    <a:pt x="0" y="297"/>
                    <a:pt x="0" y="297"/>
                  </a:cubicBezTo>
                  <a:cubicBezTo>
                    <a:pt x="0" y="297"/>
                    <a:pt x="0" y="297"/>
                    <a:pt x="0" y="297"/>
                  </a:cubicBezTo>
                  <a:cubicBezTo>
                    <a:pt x="0" y="297"/>
                    <a:pt x="0" y="297"/>
                    <a:pt x="0" y="298"/>
                  </a:cubicBezTo>
                  <a:cubicBezTo>
                    <a:pt x="0" y="298"/>
                    <a:pt x="0" y="298"/>
                    <a:pt x="0" y="298"/>
                  </a:cubicBezTo>
                  <a:cubicBezTo>
                    <a:pt x="0" y="298"/>
                    <a:pt x="0" y="298"/>
                    <a:pt x="0" y="298"/>
                  </a:cubicBezTo>
                  <a:cubicBezTo>
                    <a:pt x="0" y="298"/>
                    <a:pt x="0" y="298"/>
                    <a:pt x="0" y="298"/>
                  </a:cubicBezTo>
                  <a:cubicBezTo>
                    <a:pt x="0" y="298"/>
                    <a:pt x="0" y="298"/>
                    <a:pt x="0" y="298"/>
                  </a:cubicBezTo>
                  <a:cubicBezTo>
                    <a:pt x="0" y="298"/>
                    <a:pt x="0" y="298"/>
                    <a:pt x="0" y="298"/>
                  </a:cubicBezTo>
                  <a:cubicBezTo>
                    <a:pt x="0" y="298"/>
                    <a:pt x="0" y="298"/>
                    <a:pt x="0" y="298"/>
                  </a:cubicBezTo>
                  <a:cubicBezTo>
                    <a:pt x="0" y="299"/>
                    <a:pt x="0" y="299"/>
                    <a:pt x="0" y="299"/>
                  </a:cubicBezTo>
                  <a:cubicBezTo>
                    <a:pt x="0" y="299"/>
                    <a:pt x="0" y="299"/>
                    <a:pt x="0" y="299"/>
                  </a:cubicBezTo>
                  <a:cubicBezTo>
                    <a:pt x="0" y="299"/>
                    <a:pt x="0" y="299"/>
                    <a:pt x="0" y="299"/>
                  </a:cubicBezTo>
                  <a:cubicBezTo>
                    <a:pt x="0" y="299"/>
                    <a:pt x="0" y="299"/>
                    <a:pt x="0" y="299"/>
                  </a:cubicBezTo>
                  <a:cubicBezTo>
                    <a:pt x="0" y="299"/>
                    <a:pt x="0" y="299"/>
                    <a:pt x="0" y="299"/>
                  </a:cubicBezTo>
                  <a:cubicBezTo>
                    <a:pt x="0" y="299"/>
                    <a:pt x="0" y="299"/>
                    <a:pt x="0" y="299"/>
                  </a:cubicBezTo>
                  <a:cubicBezTo>
                    <a:pt x="0" y="300"/>
                    <a:pt x="0" y="300"/>
                    <a:pt x="0" y="300"/>
                  </a:cubicBezTo>
                  <a:cubicBezTo>
                    <a:pt x="0" y="300"/>
                    <a:pt x="0" y="300"/>
                    <a:pt x="0" y="300"/>
                  </a:cubicBezTo>
                  <a:cubicBezTo>
                    <a:pt x="0" y="300"/>
                    <a:pt x="0" y="300"/>
                    <a:pt x="0" y="300"/>
                  </a:cubicBezTo>
                  <a:cubicBezTo>
                    <a:pt x="0" y="300"/>
                    <a:pt x="0" y="300"/>
                    <a:pt x="0" y="300"/>
                  </a:cubicBezTo>
                  <a:cubicBezTo>
                    <a:pt x="0" y="300"/>
                    <a:pt x="0" y="300"/>
                    <a:pt x="0" y="300"/>
                  </a:cubicBezTo>
                  <a:cubicBezTo>
                    <a:pt x="0" y="300"/>
                    <a:pt x="0" y="300"/>
                    <a:pt x="0" y="300"/>
                  </a:cubicBezTo>
                  <a:cubicBezTo>
                    <a:pt x="0" y="300"/>
                    <a:pt x="0" y="301"/>
                    <a:pt x="0" y="301"/>
                  </a:cubicBezTo>
                  <a:cubicBezTo>
                    <a:pt x="0" y="301"/>
                    <a:pt x="0" y="301"/>
                    <a:pt x="0" y="301"/>
                  </a:cubicBezTo>
                  <a:cubicBezTo>
                    <a:pt x="0" y="301"/>
                    <a:pt x="0" y="301"/>
                    <a:pt x="0" y="301"/>
                  </a:cubicBezTo>
                  <a:cubicBezTo>
                    <a:pt x="0" y="301"/>
                    <a:pt x="0" y="301"/>
                    <a:pt x="0" y="301"/>
                  </a:cubicBezTo>
                  <a:cubicBezTo>
                    <a:pt x="0" y="301"/>
                    <a:pt x="0" y="301"/>
                    <a:pt x="0" y="301"/>
                  </a:cubicBezTo>
                  <a:cubicBezTo>
                    <a:pt x="0" y="301"/>
                    <a:pt x="0" y="301"/>
                    <a:pt x="0" y="301"/>
                  </a:cubicBezTo>
                  <a:cubicBezTo>
                    <a:pt x="0" y="301"/>
                    <a:pt x="0" y="301"/>
                    <a:pt x="0" y="30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0" y="303"/>
                    <a:pt x="0" y="303"/>
                    <a:pt x="0" y="303"/>
                  </a:cubicBezTo>
                  <a:cubicBezTo>
                    <a:pt x="0" y="303"/>
                    <a:pt x="0" y="303"/>
                    <a:pt x="0" y="303"/>
                  </a:cubicBezTo>
                  <a:cubicBezTo>
                    <a:pt x="0" y="303"/>
                    <a:pt x="0" y="303"/>
                    <a:pt x="0" y="303"/>
                  </a:cubicBezTo>
                  <a:cubicBezTo>
                    <a:pt x="0" y="303"/>
                    <a:pt x="0" y="303"/>
                    <a:pt x="0" y="303"/>
                  </a:cubicBezTo>
                  <a:cubicBezTo>
                    <a:pt x="0" y="303"/>
                    <a:pt x="0" y="303"/>
                    <a:pt x="0" y="303"/>
                  </a:cubicBezTo>
                  <a:cubicBezTo>
                    <a:pt x="0" y="303"/>
                    <a:pt x="0" y="303"/>
                    <a:pt x="0" y="303"/>
                  </a:cubicBezTo>
                  <a:cubicBezTo>
                    <a:pt x="0" y="304"/>
                    <a:pt x="0" y="304"/>
                    <a:pt x="0" y="304"/>
                  </a:cubicBezTo>
                  <a:cubicBezTo>
                    <a:pt x="0" y="304"/>
                    <a:pt x="0" y="304"/>
                    <a:pt x="0" y="304"/>
                  </a:cubicBezTo>
                  <a:cubicBezTo>
                    <a:pt x="0" y="304"/>
                    <a:pt x="0" y="304"/>
                    <a:pt x="0" y="304"/>
                  </a:cubicBezTo>
                  <a:cubicBezTo>
                    <a:pt x="0" y="304"/>
                    <a:pt x="0" y="304"/>
                    <a:pt x="0" y="304"/>
                  </a:cubicBezTo>
                  <a:cubicBezTo>
                    <a:pt x="0" y="304"/>
                    <a:pt x="0" y="304"/>
                    <a:pt x="0" y="304"/>
                  </a:cubicBezTo>
                  <a:cubicBezTo>
                    <a:pt x="0" y="304"/>
                    <a:pt x="0" y="304"/>
                    <a:pt x="0" y="304"/>
                  </a:cubicBezTo>
                  <a:cubicBezTo>
                    <a:pt x="0" y="304"/>
                    <a:pt x="0" y="305"/>
                    <a:pt x="0" y="305"/>
                  </a:cubicBezTo>
                  <a:cubicBezTo>
                    <a:pt x="0" y="305"/>
                    <a:pt x="0" y="305"/>
                    <a:pt x="0" y="305"/>
                  </a:cubicBezTo>
                  <a:cubicBezTo>
                    <a:pt x="0" y="305"/>
                    <a:pt x="0" y="305"/>
                    <a:pt x="0" y="305"/>
                  </a:cubicBezTo>
                  <a:cubicBezTo>
                    <a:pt x="0" y="305"/>
                    <a:pt x="0" y="305"/>
                    <a:pt x="0" y="305"/>
                  </a:cubicBezTo>
                  <a:cubicBezTo>
                    <a:pt x="0" y="305"/>
                    <a:pt x="0" y="305"/>
                    <a:pt x="0" y="305"/>
                  </a:cubicBezTo>
                  <a:cubicBezTo>
                    <a:pt x="0" y="305"/>
                    <a:pt x="0" y="305"/>
                    <a:pt x="0" y="305"/>
                  </a:cubicBezTo>
                  <a:cubicBezTo>
                    <a:pt x="0" y="305"/>
                    <a:pt x="0" y="305"/>
                    <a:pt x="0" y="306"/>
                  </a:cubicBezTo>
                  <a:cubicBezTo>
                    <a:pt x="0" y="306"/>
                    <a:pt x="0" y="306"/>
                    <a:pt x="0" y="306"/>
                  </a:cubicBezTo>
                  <a:cubicBezTo>
                    <a:pt x="0" y="306"/>
                    <a:pt x="0" y="306"/>
                    <a:pt x="0" y="306"/>
                  </a:cubicBezTo>
                  <a:cubicBezTo>
                    <a:pt x="0" y="306"/>
                    <a:pt x="0" y="306"/>
                    <a:pt x="0" y="306"/>
                  </a:cubicBezTo>
                  <a:cubicBezTo>
                    <a:pt x="0" y="306"/>
                    <a:pt x="0" y="306"/>
                    <a:pt x="0" y="306"/>
                  </a:cubicBezTo>
                  <a:cubicBezTo>
                    <a:pt x="0" y="306"/>
                    <a:pt x="0" y="306"/>
                    <a:pt x="0" y="306"/>
                  </a:cubicBezTo>
                  <a:cubicBezTo>
                    <a:pt x="0" y="306"/>
                    <a:pt x="0" y="306"/>
                    <a:pt x="0" y="306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0" y="308"/>
                    <a:pt x="0" y="309"/>
                    <a:pt x="0" y="309"/>
                  </a:cubicBezTo>
                  <a:cubicBezTo>
                    <a:pt x="0" y="309"/>
                    <a:pt x="0" y="309"/>
                    <a:pt x="0" y="309"/>
                  </a:cubicBezTo>
                  <a:cubicBezTo>
                    <a:pt x="0" y="309"/>
                    <a:pt x="0" y="309"/>
                    <a:pt x="0" y="309"/>
                  </a:cubicBezTo>
                  <a:cubicBezTo>
                    <a:pt x="0" y="309"/>
                    <a:pt x="0" y="309"/>
                    <a:pt x="0" y="309"/>
                  </a:cubicBezTo>
                  <a:cubicBezTo>
                    <a:pt x="0" y="309"/>
                    <a:pt x="0" y="309"/>
                    <a:pt x="0" y="309"/>
                  </a:cubicBezTo>
                  <a:cubicBezTo>
                    <a:pt x="0" y="309"/>
                    <a:pt x="0" y="309"/>
                    <a:pt x="0" y="309"/>
                  </a:cubicBezTo>
                  <a:cubicBezTo>
                    <a:pt x="0" y="309"/>
                    <a:pt x="0" y="309"/>
                    <a:pt x="0" y="310"/>
                  </a:cubicBezTo>
                  <a:cubicBezTo>
                    <a:pt x="0" y="310"/>
                    <a:pt x="0" y="310"/>
                    <a:pt x="0" y="310"/>
                  </a:cubicBezTo>
                  <a:cubicBezTo>
                    <a:pt x="0" y="310"/>
                    <a:pt x="0" y="310"/>
                    <a:pt x="0" y="310"/>
                  </a:cubicBezTo>
                  <a:cubicBezTo>
                    <a:pt x="0" y="310"/>
                    <a:pt x="0" y="310"/>
                    <a:pt x="0" y="310"/>
                  </a:cubicBezTo>
                  <a:cubicBezTo>
                    <a:pt x="0" y="310"/>
                    <a:pt x="0" y="310"/>
                    <a:pt x="0" y="310"/>
                  </a:cubicBezTo>
                  <a:cubicBezTo>
                    <a:pt x="0" y="310"/>
                    <a:pt x="0" y="310"/>
                    <a:pt x="0" y="310"/>
                  </a:cubicBezTo>
                  <a:cubicBezTo>
                    <a:pt x="0" y="310"/>
                    <a:pt x="0" y="310"/>
                    <a:pt x="0" y="310"/>
                  </a:cubicBezTo>
                  <a:cubicBezTo>
                    <a:pt x="0" y="311"/>
                    <a:pt x="0" y="311"/>
                    <a:pt x="0" y="311"/>
                  </a:cubicBezTo>
                  <a:cubicBezTo>
                    <a:pt x="0" y="311"/>
                    <a:pt x="0" y="311"/>
                    <a:pt x="0" y="311"/>
                  </a:cubicBezTo>
                  <a:cubicBezTo>
                    <a:pt x="0" y="311"/>
                    <a:pt x="0" y="311"/>
                    <a:pt x="0" y="311"/>
                  </a:cubicBezTo>
                  <a:cubicBezTo>
                    <a:pt x="0" y="311"/>
                    <a:pt x="0" y="311"/>
                    <a:pt x="0" y="311"/>
                  </a:cubicBezTo>
                  <a:cubicBezTo>
                    <a:pt x="0" y="315"/>
                    <a:pt x="2" y="319"/>
                    <a:pt x="7" y="322"/>
                  </a:cubicBezTo>
                  <a:cubicBezTo>
                    <a:pt x="273" y="475"/>
                    <a:pt x="273" y="475"/>
                    <a:pt x="273" y="475"/>
                  </a:cubicBezTo>
                  <a:cubicBezTo>
                    <a:pt x="278" y="478"/>
                    <a:pt x="285" y="479"/>
                    <a:pt x="291" y="479"/>
                  </a:cubicBezTo>
                  <a:lnTo>
                    <a:pt x="291" y="0"/>
                  </a:lnTo>
                  <a:close/>
                </a:path>
              </a:pathLst>
            </a:custGeom>
            <a:solidFill>
              <a:srgbClr val="BBC7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274" name="ïš1íďê">
              <a:extLst>
                <a:ext uri="{FF2B5EF4-FFF2-40B4-BE49-F238E27FC236}">
                  <a16:creationId xmlns:a16="http://schemas.microsoft.com/office/drawing/2014/main" id="{13D21A14-7C1E-4DE4-88A5-1D594046EDC0}"/>
                </a:ext>
              </a:extLst>
            </p:cNvPr>
            <p:cNvSpPr/>
            <p:nvPr userDrawn="1"/>
          </p:nvSpPr>
          <p:spPr bwMode="auto">
            <a:xfrm>
              <a:off x="6592888" y="4865688"/>
              <a:ext cx="115888" cy="284162"/>
            </a:xfrm>
            <a:custGeom>
              <a:avLst/>
              <a:gdLst>
                <a:gd name="T0" fmla="*/ 31 w 73"/>
                <a:gd name="T1" fmla="*/ 154 h 179"/>
                <a:gd name="T2" fmla="*/ 0 w 73"/>
                <a:gd name="T3" fmla="*/ 138 h 179"/>
                <a:gd name="T4" fmla="*/ 0 w 73"/>
                <a:gd name="T5" fmla="*/ 82 h 179"/>
                <a:gd name="T6" fmla="*/ 0 w 73"/>
                <a:gd name="T7" fmla="*/ 0 h 179"/>
                <a:gd name="T8" fmla="*/ 73 w 73"/>
                <a:gd name="T9" fmla="*/ 42 h 179"/>
                <a:gd name="T10" fmla="*/ 73 w 73"/>
                <a:gd name="T11" fmla="*/ 179 h 179"/>
                <a:gd name="T12" fmla="*/ 31 w 73"/>
                <a:gd name="T13" fmla="*/ 154 h 179"/>
                <a:gd name="T14" fmla="*/ 31 w 73"/>
                <a:gd name="T15" fmla="*/ 154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3" h="179">
                  <a:moveTo>
                    <a:pt x="31" y="154"/>
                  </a:moveTo>
                  <a:lnTo>
                    <a:pt x="0" y="138"/>
                  </a:lnTo>
                  <a:lnTo>
                    <a:pt x="0" y="82"/>
                  </a:lnTo>
                  <a:lnTo>
                    <a:pt x="0" y="0"/>
                  </a:lnTo>
                  <a:lnTo>
                    <a:pt x="73" y="42"/>
                  </a:lnTo>
                  <a:lnTo>
                    <a:pt x="73" y="179"/>
                  </a:lnTo>
                  <a:lnTo>
                    <a:pt x="31" y="154"/>
                  </a:lnTo>
                  <a:lnTo>
                    <a:pt x="31" y="154"/>
                  </a:lnTo>
                  <a:close/>
                </a:path>
              </a:pathLst>
            </a:custGeom>
            <a:solidFill>
              <a:srgbClr val="4573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275" name="íślíďé">
              <a:extLst>
                <a:ext uri="{FF2B5EF4-FFF2-40B4-BE49-F238E27FC236}">
                  <a16:creationId xmlns:a16="http://schemas.microsoft.com/office/drawing/2014/main" id="{B1642A18-388F-4E6A-A6C1-A58C600C42AC}"/>
                </a:ext>
              </a:extLst>
            </p:cNvPr>
            <p:cNvSpPr/>
            <p:nvPr userDrawn="1"/>
          </p:nvSpPr>
          <p:spPr bwMode="auto">
            <a:xfrm>
              <a:off x="6731001" y="4946650"/>
              <a:ext cx="115888" cy="284162"/>
            </a:xfrm>
            <a:custGeom>
              <a:avLst/>
              <a:gdLst>
                <a:gd name="T0" fmla="*/ 0 w 73"/>
                <a:gd name="T1" fmla="*/ 80 h 179"/>
                <a:gd name="T2" fmla="*/ 0 w 73"/>
                <a:gd name="T3" fmla="*/ 0 h 179"/>
                <a:gd name="T4" fmla="*/ 73 w 73"/>
                <a:gd name="T5" fmla="*/ 42 h 179"/>
                <a:gd name="T6" fmla="*/ 73 w 73"/>
                <a:gd name="T7" fmla="*/ 179 h 179"/>
                <a:gd name="T8" fmla="*/ 0 w 73"/>
                <a:gd name="T9" fmla="*/ 137 h 179"/>
                <a:gd name="T10" fmla="*/ 0 w 73"/>
                <a:gd name="T11" fmla="*/ 80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3" h="179">
                  <a:moveTo>
                    <a:pt x="0" y="80"/>
                  </a:moveTo>
                  <a:lnTo>
                    <a:pt x="0" y="0"/>
                  </a:lnTo>
                  <a:lnTo>
                    <a:pt x="73" y="42"/>
                  </a:lnTo>
                  <a:lnTo>
                    <a:pt x="73" y="179"/>
                  </a:lnTo>
                  <a:lnTo>
                    <a:pt x="0" y="13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rgbClr val="4573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276" name="î$ļíḋé">
              <a:extLst>
                <a:ext uri="{FF2B5EF4-FFF2-40B4-BE49-F238E27FC236}">
                  <a16:creationId xmlns:a16="http://schemas.microsoft.com/office/drawing/2014/main" id="{DE70B20B-0F3E-4697-B62B-F265B4B4DA71}"/>
                </a:ext>
              </a:extLst>
            </p:cNvPr>
            <p:cNvSpPr/>
            <p:nvPr userDrawn="1"/>
          </p:nvSpPr>
          <p:spPr bwMode="auto">
            <a:xfrm>
              <a:off x="6459538" y="4786313"/>
              <a:ext cx="114300" cy="284162"/>
            </a:xfrm>
            <a:custGeom>
              <a:avLst/>
              <a:gdLst>
                <a:gd name="T0" fmla="*/ 28 w 72"/>
                <a:gd name="T1" fmla="*/ 155 h 179"/>
                <a:gd name="T2" fmla="*/ 0 w 72"/>
                <a:gd name="T3" fmla="*/ 137 h 179"/>
                <a:gd name="T4" fmla="*/ 0 w 72"/>
                <a:gd name="T5" fmla="*/ 81 h 179"/>
                <a:gd name="T6" fmla="*/ 0 w 72"/>
                <a:gd name="T7" fmla="*/ 0 h 179"/>
                <a:gd name="T8" fmla="*/ 72 w 72"/>
                <a:gd name="T9" fmla="*/ 41 h 179"/>
                <a:gd name="T10" fmla="*/ 72 w 72"/>
                <a:gd name="T11" fmla="*/ 179 h 179"/>
                <a:gd name="T12" fmla="*/ 28 w 72"/>
                <a:gd name="T13" fmla="*/ 155 h 179"/>
                <a:gd name="T14" fmla="*/ 28 w 72"/>
                <a:gd name="T15" fmla="*/ 155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79">
                  <a:moveTo>
                    <a:pt x="28" y="155"/>
                  </a:moveTo>
                  <a:lnTo>
                    <a:pt x="0" y="137"/>
                  </a:lnTo>
                  <a:lnTo>
                    <a:pt x="0" y="81"/>
                  </a:lnTo>
                  <a:lnTo>
                    <a:pt x="0" y="0"/>
                  </a:lnTo>
                  <a:lnTo>
                    <a:pt x="72" y="41"/>
                  </a:lnTo>
                  <a:lnTo>
                    <a:pt x="72" y="179"/>
                  </a:lnTo>
                  <a:lnTo>
                    <a:pt x="28" y="155"/>
                  </a:lnTo>
                  <a:lnTo>
                    <a:pt x="28" y="155"/>
                  </a:lnTo>
                  <a:close/>
                </a:path>
              </a:pathLst>
            </a:custGeom>
            <a:solidFill>
              <a:srgbClr val="4573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277" name="îṥḷíḓê">
              <a:extLst>
                <a:ext uri="{FF2B5EF4-FFF2-40B4-BE49-F238E27FC236}">
                  <a16:creationId xmlns:a16="http://schemas.microsoft.com/office/drawing/2014/main" id="{B62FB566-D617-4AAB-BEE5-E407B2385DB4}"/>
                </a:ext>
              </a:extLst>
            </p:cNvPr>
            <p:cNvSpPr/>
            <p:nvPr userDrawn="1"/>
          </p:nvSpPr>
          <p:spPr bwMode="auto">
            <a:xfrm>
              <a:off x="6321426" y="4708525"/>
              <a:ext cx="114300" cy="284162"/>
            </a:xfrm>
            <a:custGeom>
              <a:avLst/>
              <a:gdLst>
                <a:gd name="T0" fmla="*/ 29 w 72"/>
                <a:gd name="T1" fmla="*/ 154 h 179"/>
                <a:gd name="T2" fmla="*/ 0 w 72"/>
                <a:gd name="T3" fmla="*/ 137 h 179"/>
                <a:gd name="T4" fmla="*/ 0 w 72"/>
                <a:gd name="T5" fmla="*/ 81 h 179"/>
                <a:gd name="T6" fmla="*/ 0 w 72"/>
                <a:gd name="T7" fmla="*/ 0 h 179"/>
                <a:gd name="T8" fmla="*/ 72 w 72"/>
                <a:gd name="T9" fmla="*/ 42 h 179"/>
                <a:gd name="T10" fmla="*/ 72 w 72"/>
                <a:gd name="T11" fmla="*/ 179 h 179"/>
                <a:gd name="T12" fmla="*/ 29 w 72"/>
                <a:gd name="T13" fmla="*/ 154 h 179"/>
                <a:gd name="T14" fmla="*/ 29 w 72"/>
                <a:gd name="T15" fmla="*/ 154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79">
                  <a:moveTo>
                    <a:pt x="29" y="154"/>
                  </a:moveTo>
                  <a:lnTo>
                    <a:pt x="0" y="137"/>
                  </a:lnTo>
                  <a:lnTo>
                    <a:pt x="0" y="81"/>
                  </a:lnTo>
                  <a:lnTo>
                    <a:pt x="0" y="0"/>
                  </a:lnTo>
                  <a:lnTo>
                    <a:pt x="72" y="42"/>
                  </a:lnTo>
                  <a:lnTo>
                    <a:pt x="72" y="179"/>
                  </a:lnTo>
                  <a:lnTo>
                    <a:pt x="29" y="154"/>
                  </a:lnTo>
                  <a:lnTo>
                    <a:pt x="29" y="154"/>
                  </a:lnTo>
                  <a:close/>
                </a:path>
              </a:pathLst>
            </a:custGeom>
            <a:solidFill>
              <a:srgbClr val="4573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278" name="íşḻïḍè">
              <a:extLst>
                <a:ext uri="{FF2B5EF4-FFF2-40B4-BE49-F238E27FC236}">
                  <a16:creationId xmlns:a16="http://schemas.microsoft.com/office/drawing/2014/main" id="{65FB42DF-3B27-4558-A39E-ACB0BE16FEF0}"/>
                </a:ext>
              </a:extLst>
            </p:cNvPr>
            <p:cNvSpPr/>
            <p:nvPr userDrawn="1"/>
          </p:nvSpPr>
          <p:spPr bwMode="auto">
            <a:xfrm>
              <a:off x="6251576" y="4668838"/>
              <a:ext cx="46038" cy="242887"/>
            </a:xfrm>
            <a:custGeom>
              <a:avLst/>
              <a:gdLst>
                <a:gd name="T0" fmla="*/ 29 w 29"/>
                <a:gd name="T1" fmla="*/ 16 h 153"/>
                <a:gd name="T2" fmla="*/ 29 w 29"/>
                <a:gd name="T3" fmla="*/ 153 h 153"/>
                <a:gd name="T4" fmla="*/ 0 w 29"/>
                <a:gd name="T5" fmla="*/ 137 h 153"/>
                <a:gd name="T6" fmla="*/ 0 w 29"/>
                <a:gd name="T7" fmla="*/ 0 h 153"/>
                <a:gd name="T8" fmla="*/ 29 w 29"/>
                <a:gd name="T9" fmla="*/ 16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153">
                  <a:moveTo>
                    <a:pt x="29" y="16"/>
                  </a:moveTo>
                  <a:lnTo>
                    <a:pt x="29" y="153"/>
                  </a:lnTo>
                  <a:lnTo>
                    <a:pt x="0" y="137"/>
                  </a:lnTo>
                  <a:lnTo>
                    <a:pt x="0" y="0"/>
                  </a:lnTo>
                  <a:lnTo>
                    <a:pt x="29" y="16"/>
                  </a:lnTo>
                  <a:close/>
                </a:path>
              </a:pathLst>
            </a:custGeom>
            <a:solidFill>
              <a:srgbClr val="4573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279" name="ïŝľiḓe">
              <a:extLst>
                <a:ext uri="{FF2B5EF4-FFF2-40B4-BE49-F238E27FC236}">
                  <a16:creationId xmlns:a16="http://schemas.microsoft.com/office/drawing/2014/main" id="{AD4061B3-A987-4177-B143-7602DF435A95}"/>
                </a:ext>
              </a:extLst>
            </p:cNvPr>
            <p:cNvSpPr/>
            <p:nvPr userDrawn="1"/>
          </p:nvSpPr>
          <p:spPr bwMode="auto">
            <a:xfrm>
              <a:off x="6869113" y="5024438"/>
              <a:ext cx="39688" cy="241300"/>
            </a:xfrm>
            <a:custGeom>
              <a:avLst/>
              <a:gdLst>
                <a:gd name="T0" fmla="*/ 0 w 25"/>
                <a:gd name="T1" fmla="*/ 0 h 152"/>
                <a:gd name="T2" fmla="*/ 25 w 25"/>
                <a:gd name="T3" fmla="*/ 14 h 152"/>
                <a:gd name="T4" fmla="*/ 25 w 25"/>
                <a:gd name="T5" fmla="*/ 152 h 152"/>
                <a:gd name="T6" fmla="*/ 0 w 25"/>
                <a:gd name="T7" fmla="*/ 137 h 152"/>
                <a:gd name="T8" fmla="*/ 0 w 25"/>
                <a:gd name="T9" fmla="*/ 0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152">
                  <a:moveTo>
                    <a:pt x="0" y="0"/>
                  </a:moveTo>
                  <a:lnTo>
                    <a:pt x="25" y="14"/>
                  </a:lnTo>
                  <a:lnTo>
                    <a:pt x="25" y="152"/>
                  </a:lnTo>
                  <a:lnTo>
                    <a:pt x="0" y="1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573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280" name="îš1ïḍe">
              <a:extLst>
                <a:ext uri="{FF2B5EF4-FFF2-40B4-BE49-F238E27FC236}">
                  <a16:creationId xmlns:a16="http://schemas.microsoft.com/office/drawing/2014/main" id="{8E4589DB-7854-4883-BB8A-CDE3C18487F7}"/>
                </a:ext>
              </a:extLst>
            </p:cNvPr>
            <p:cNvSpPr/>
            <p:nvPr userDrawn="1"/>
          </p:nvSpPr>
          <p:spPr bwMode="auto">
            <a:xfrm>
              <a:off x="6180138" y="4019550"/>
              <a:ext cx="1687513" cy="973137"/>
            </a:xfrm>
            <a:custGeom>
              <a:avLst/>
              <a:gdLst>
                <a:gd name="T0" fmla="*/ 312 w 588"/>
                <a:gd name="T1" fmla="*/ 334 h 339"/>
                <a:gd name="T2" fmla="*/ 276 w 588"/>
                <a:gd name="T3" fmla="*/ 334 h 339"/>
                <a:gd name="T4" fmla="*/ 10 w 588"/>
                <a:gd name="T5" fmla="*/ 180 h 339"/>
                <a:gd name="T6" fmla="*/ 10 w 588"/>
                <a:gd name="T7" fmla="*/ 159 h 339"/>
                <a:gd name="T8" fmla="*/ 276 w 588"/>
                <a:gd name="T9" fmla="*/ 6 h 339"/>
                <a:gd name="T10" fmla="*/ 312 w 588"/>
                <a:gd name="T11" fmla="*/ 6 h 339"/>
                <a:gd name="T12" fmla="*/ 578 w 588"/>
                <a:gd name="T13" fmla="*/ 159 h 339"/>
                <a:gd name="T14" fmla="*/ 578 w 588"/>
                <a:gd name="T15" fmla="*/ 180 h 339"/>
                <a:gd name="T16" fmla="*/ 312 w 588"/>
                <a:gd name="T17" fmla="*/ 334 h 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88" h="339">
                  <a:moveTo>
                    <a:pt x="312" y="334"/>
                  </a:moveTo>
                  <a:cubicBezTo>
                    <a:pt x="302" y="339"/>
                    <a:pt x="286" y="339"/>
                    <a:pt x="276" y="334"/>
                  </a:cubicBezTo>
                  <a:cubicBezTo>
                    <a:pt x="10" y="180"/>
                    <a:pt x="10" y="180"/>
                    <a:pt x="10" y="180"/>
                  </a:cubicBezTo>
                  <a:cubicBezTo>
                    <a:pt x="0" y="174"/>
                    <a:pt x="0" y="165"/>
                    <a:pt x="10" y="159"/>
                  </a:cubicBezTo>
                  <a:cubicBezTo>
                    <a:pt x="276" y="6"/>
                    <a:pt x="276" y="6"/>
                    <a:pt x="276" y="6"/>
                  </a:cubicBezTo>
                  <a:cubicBezTo>
                    <a:pt x="286" y="0"/>
                    <a:pt x="302" y="0"/>
                    <a:pt x="312" y="6"/>
                  </a:cubicBezTo>
                  <a:cubicBezTo>
                    <a:pt x="578" y="159"/>
                    <a:pt x="578" y="159"/>
                    <a:pt x="578" y="159"/>
                  </a:cubicBezTo>
                  <a:cubicBezTo>
                    <a:pt x="588" y="165"/>
                    <a:pt x="588" y="174"/>
                    <a:pt x="578" y="180"/>
                  </a:cubicBezTo>
                  <a:lnTo>
                    <a:pt x="312" y="334"/>
                  </a:lnTo>
                  <a:close/>
                </a:path>
              </a:pathLst>
            </a:custGeom>
            <a:solidFill>
              <a:srgbClr val="F1F1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281" name="išḷíḍé">
              <a:extLst>
                <a:ext uri="{FF2B5EF4-FFF2-40B4-BE49-F238E27FC236}">
                  <a16:creationId xmlns:a16="http://schemas.microsoft.com/office/drawing/2014/main" id="{E644ED7E-1DC0-4AE0-9596-ADAEAE26B0C8}"/>
                </a:ext>
              </a:extLst>
            </p:cNvPr>
            <p:cNvSpPr/>
            <p:nvPr userDrawn="1"/>
          </p:nvSpPr>
          <p:spPr bwMode="auto">
            <a:xfrm>
              <a:off x="6275388" y="3683000"/>
              <a:ext cx="1497013" cy="1241425"/>
            </a:xfrm>
            <a:custGeom>
              <a:avLst/>
              <a:gdLst>
                <a:gd name="T0" fmla="*/ 522 w 522"/>
                <a:gd name="T1" fmla="*/ 255 h 432"/>
                <a:gd name="T2" fmla="*/ 522 w 522"/>
                <a:gd name="T3" fmla="*/ 254 h 432"/>
                <a:gd name="T4" fmla="*/ 522 w 522"/>
                <a:gd name="T5" fmla="*/ 253 h 432"/>
                <a:gd name="T6" fmla="*/ 522 w 522"/>
                <a:gd name="T7" fmla="*/ 160 h 432"/>
                <a:gd name="T8" fmla="*/ 522 w 522"/>
                <a:gd name="T9" fmla="*/ 158 h 432"/>
                <a:gd name="T10" fmla="*/ 522 w 522"/>
                <a:gd name="T11" fmla="*/ 157 h 432"/>
                <a:gd name="T12" fmla="*/ 522 w 522"/>
                <a:gd name="T13" fmla="*/ 156 h 432"/>
                <a:gd name="T14" fmla="*/ 522 w 522"/>
                <a:gd name="T15" fmla="*/ 155 h 432"/>
                <a:gd name="T16" fmla="*/ 522 w 522"/>
                <a:gd name="T17" fmla="*/ 154 h 432"/>
                <a:gd name="T18" fmla="*/ 522 w 522"/>
                <a:gd name="T19" fmla="*/ 153 h 432"/>
                <a:gd name="T20" fmla="*/ 245 w 522"/>
                <a:gd name="T21" fmla="*/ 5 h 432"/>
                <a:gd name="T22" fmla="*/ 0 w 522"/>
                <a:gd name="T23" fmla="*/ 153 h 432"/>
                <a:gd name="T24" fmla="*/ 0 w 522"/>
                <a:gd name="T25" fmla="*/ 154 h 432"/>
                <a:gd name="T26" fmla="*/ 0 w 522"/>
                <a:gd name="T27" fmla="*/ 155 h 432"/>
                <a:gd name="T28" fmla="*/ 0 w 522"/>
                <a:gd name="T29" fmla="*/ 156 h 432"/>
                <a:gd name="T30" fmla="*/ 0 w 522"/>
                <a:gd name="T31" fmla="*/ 157 h 432"/>
                <a:gd name="T32" fmla="*/ 0 w 522"/>
                <a:gd name="T33" fmla="*/ 159 h 432"/>
                <a:gd name="T34" fmla="*/ 0 w 522"/>
                <a:gd name="T35" fmla="*/ 160 h 432"/>
                <a:gd name="T36" fmla="*/ 0 w 522"/>
                <a:gd name="T37" fmla="*/ 161 h 432"/>
                <a:gd name="T38" fmla="*/ 0 w 522"/>
                <a:gd name="T39" fmla="*/ 162 h 432"/>
                <a:gd name="T40" fmla="*/ 0 w 522"/>
                <a:gd name="T41" fmla="*/ 163 h 432"/>
                <a:gd name="T42" fmla="*/ 0 w 522"/>
                <a:gd name="T43" fmla="*/ 164 h 432"/>
                <a:gd name="T44" fmla="*/ 0 w 522"/>
                <a:gd name="T45" fmla="*/ 258 h 432"/>
                <a:gd name="T46" fmla="*/ 0 w 522"/>
                <a:gd name="T47" fmla="*/ 259 h 432"/>
                <a:gd name="T48" fmla="*/ 0 w 522"/>
                <a:gd name="T49" fmla="*/ 260 h 432"/>
                <a:gd name="T50" fmla="*/ 0 w 522"/>
                <a:gd name="T51" fmla="*/ 261 h 432"/>
                <a:gd name="T52" fmla="*/ 0 w 522"/>
                <a:gd name="T53" fmla="*/ 262 h 432"/>
                <a:gd name="T54" fmla="*/ 0 w 522"/>
                <a:gd name="T55" fmla="*/ 263 h 432"/>
                <a:gd name="T56" fmla="*/ 0 w 522"/>
                <a:gd name="T57" fmla="*/ 264 h 432"/>
                <a:gd name="T58" fmla="*/ 0 w 522"/>
                <a:gd name="T59" fmla="*/ 266 h 432"/>
                <a:gd name="T60" fmla="*/ 0 w 522"/>
                <a:gd name="T61" fmla="*/ 267 h 432"/>
                <a:gd name="T62" fmla="*/ 0 w 522"/>
                <a:gd name="T63" fmla="*/ 268 h 432"/>
                <a:gd name="T64" fmla="*/ 0 w 522"/>
                <a:gd name="T65" fmla="*/ 269 h 432"/>
                <a:gd name="T66" fmla="*/ 0 w 522"/>
                <a:gd name="T67" fmla="*/ 270 h 432"/>
                <a:gd name="T68" fmla="*/ 0 w 522"/>
                <a:gd name="T69" fmla="*/ 271 h 432"/>
                <a:gd name="T70" fmla="*/ 0 w 522"/>
                <a:gd name="T71" fmla="*/ 272 h 432"/>
                <a:gd name="T72" fmla="*/ 0 w 522"/>
                <a:gd name="T73" fmla="*/ 274 h 432"/>
                <a:gd name="T74" fmla="*/ 0 w 522"/>
                <a:gd name="T75" fmla="*/ 275 h 432"/>
                <a:gd name="T76" fmla="*/ 0 w 522"/>
                <a:gd name="T77" fmla="*/ 276 h 432"/>
                <a:gd name="T78" fmla="*/ 0 w 522"/>
                <a:gd name="T79" fmla="*/ 277 h 432"/>
                <a:gd name="T80" fmla="*/ 0 w 522"/>
                <a:gd name="T81" fmla="*/ 278 h 432"/>
                <a:gd name="T82" fmla="*/ 0 w 522"/>
                <a:gd name="T83" fmla="*/ 279 h 432"/>
                <a:gd name="T84" fmla="*/ 516 w 522"/>
                <a:gd name="T85" fmla="*/ 289 h 432"/>
                <a:gd name="T86" fmla="*/ 522 w 522"/>
                <a:gd name="T87" fmla="*/ 279 h 432"/>
                <a:gd name="T88" fmla="*/ 522 w 522"/>
                <a:gd name="T89" fmla="*/ 278 h 432"/>
                <a:gd name="T90" fmla="*/ 522 w 522"/>
                <a:gd name="T91" fmla="*/ 277 h 432"/>
                <a:gd name="T92" fmla="*/ 522 w 522"/>
                <a:gd name="T93" fmla="*/ 276 h 432"/>
                <a:gd name="T94" fmla="*/ 522 w 522"/>
                <a:gd name="T95" fmla="*/ 274 h 432"/>
                <a:gd name="T96" fmla="*/ 522 w 522"/>
                <a:gd name="T97" fmla="*/ 273 h 432"/>
                <a:gd name="T98" fmla="*/ 522 w 522"/>
                <a:gd name="T99" fmla="*/ 272 h 432"/>
                <a:gd name="T100" fmla="*/ 522 w 522"/>
                <a:gd name="T101" fmla="*/ 271 h 432"/>
                <a:gd name="T102" fmla="*/ 522 w 522"/>
                <a:gd name="T103" fmla="*/ 270 h 432"/>
                <a:gd name="T104" fmla="*/ 522 w 522"/>
                <a:gd name="T105" fmla="*/ 269 h 432"/>
                <a:gd name="T106" fmla="*/ 522 w 522"/>
                <a:gd name="T107" fmla="*/ 267 h 432"/>
                <a:gd name="T108" fmla="*/ 522 w 522"/>
                <a:gd name="T109" fmla="*/ 266 h 432"/>
                <a:gd name="T110" fmla="*/ 522 w 522"/>
                <a:gd name="T111" fmla="*/ 265 h 432"/>
                <a:gd name="T112" fmla="*/ 522 w 522"/>
                <a:gd name="T113" fmla="*/ 264 h 432"/>
                <a:gd name="T114" fmla="*/ 522 w 522"/>
                <a:gd name="T115" fmla="*/ 263 h 432"/>
                <a:gd name="T116" fmla="*/ 522 w 522"/>
                <a:gd name="T117" fmla="*/ 262 h 432"/>
                <a:gd name="T118" fmla="*/ 522 w 522"/>
                <a:gd name="T119" fmla="*/ 261 h 432"/>
                <a:gd name="T120" fmla="*/ 522 w 522"/>
                <a:gd name="T121" fmla="*/ 259 h 432"/>
                <a:gd name="T122" fmla="*/ 522 w 522"/>
                <a:gd name="T123" fmla="*/ 258 h 432"/>
                <a:gd name="T124" fmla="*/ 522 w 522"/>
                <a:gd name="T125" fmla="*/ 257 h 4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22" h="432">
                  <a:moveTo>
                    <a:pt x="522" y="256"/>
                  </a:moveTo>
                  <a:cubicBezTo>
                    <a:pt x="522" y="256"/>
                    <a:pt x="522" y="256"/>
                    <a:pt x="522" y="256"/>
                  </a:cubicBezTo>
                  <a:cubicBezTo>
                    <a:pt x="522" y="256"/>
                    <a:pt x="522" y="256"/>
                    <a:pt x="522" y="256"/>
                  </a:cubicBezTo>
                  <a:cubicBezTo>
                    <a:pt x="522" y="256"/>
                    <a:pt x="522" y="256"/>
                    <a:pt x="522" y="256"/>
                  </a:cubicBezTo>
                  <a:cubicBezTo>
                    <a:pt x="522" y="256"/>
                    <a:pt x="522" y="256"/>
                    <a:pt x="522" y="256"/>
                  </a:cubicBezTo>
                  <a:cubicBezTo>
                    <a:pt x="522" y="256"/>
                    <a:pt x="522" y="255"/>
                    <a:pt x="522" y="255"/>
                  </a:cubicBezTo>
                  <a:cubicBezTo>
                    <a:pt x="522" y="255"/>
                    <a:pt x="522" y="255"/>
                    <a:pt x="522" y="255"/>
                  </a:cubicBezTo>
                  <a:cubicBezTo>
                    <a:pt x="522" y="255"/>
                    <a:pt x="522" y="255"/>
                    <a:pt x="522" y="255"/>
                  </a:cubicBezTo>
                  <a:cubicBezTo>
                    <a:pt x="522" y="255"/>
                    <a:pt x="522" y="255"/>
                    <a:pt x="522" y="255"/>
                  </a:cubicBezTo>
                  <a:cubicBezTo>
                    <a:pt x="522" y="255"/>
                    <a:pt x="522" y="255"/>
                    <a:pt x="522" y="255"/>
                  </a:cubicBezTo>
                  <a:cubicBezTo>
                    <a:pt x="522" y="255"/>
                    <a:pt x="522" y="255"/>
                    <a:pt x="522" y="255"/>
                  </a:cubicBezTo>
                  <a:cubicBezTo>
                    <a:pt x="522" y="255"/>
                    <a:pt x="522" y="255"/>
                    <a:pt x="522" y="255"/>
                  </a:cubicBezTo>
                  <a:cubicBezTo>
                    <a:pt x="522" y="255"/>
                    <a:pt x="522" y="254"/>
                    <a:pt x="522" y="254"/>
                  </a:cubicBezTo>
                  <a:cubicBezTo>
                    <a:pt x="522" y="254"/>
                    <a:pt x="522" y="254"/>
                    <a:pt x="522" y="254"/>
                  </a:cubicBezTo>
                  <a:cubicBezTo>
                    <a:pt x="522" y="254"/>
                    <a:pt x="522" y="254"/>
                    <a:pt x="522" y="254"/>
                  </a:cubicBezTo>
                  <a:cubicBezTo>
                    <a:pt x="522" y="254"/>
                    <a:pt x="522" y="254"/>
                    <a:pt x="522" y="254"/>
                  </a:cubicBezTo>
                  <a:cubicBezTo>
                    <a:pt x="522" y="254"/>
                    <a:pt x="522" y="254"/>
                    <a:pt x="522" y="254"/>
                  </a:cubicBezTo>
                  <a:cubicBezTo>
                    <a:pt x="522" y="254"/>
                    <a:pt x="522" y="254"/>
                    <a:pt x="522" y="254"/>
                  </a:cubicBezTo>
                  <a:cubicBezTo>
                    <a:pt x="522" y="254"/>
                    <a:pt x="522" y="254"/>
                    <a:pt x="522" y="254"/>
                  </a:cubicBezTo>
                  <a:cubicBezTo>
                    <a:pt x="522" y="254"/>
                    <a:pt x="522" y="253"/>
                    <a:pt x="522" y="253"/>
                  </a:cubicBezTo>
                  <a:cubicBezTo>
                    <a:pt x="522" y="253"/>
                    <a:pt x="522" y="253"/>
                    <a:pt x="522" y="253"/>
                  </a:cubicBezTo>
                  <a:cubicBezTo>
                    <a:pt x="522" y="253"/>
                    <a:pt x="522" y="253"/>
                    <a:pt x="522" y="253"/>
                  </a:cubicBezTo>
                  <a:cubicBezTo>
                    <a:pt x="522" y="253"/>
                    <a:pt x="522" y="253"/>
                    <a:pt x="522" y="253"/>
                  </a:cubicBezTo>
                  <a:cubicBezTo>
                    <a:pt x="522" y="253"/>
                    <a:pt x="522" y="253"/>
                    <a:pt x="522" y="253"/>
                  </a:cubicBezTo>
                  <a:cubicBezTo>
                    <a:pt x="522" y="253"/>
                    <a:pt x="522" y="253"/>
                    <a:pt x="522" y="253"/>
                  </a:cubicBezTo>
                  <a:cubicBezTo>
                    <a:pt x="522" y="253"/>
                    <a:pt x="522" y="160"/>
                    <a:pt x="522" y="160"/>
                  </a:cubicBezTo>
                  <a:cubicBezTo>
                    <a:pt x="522" y="160"/>
                    <a:pt x="522" y="160"/>
                    <a:pt x="522" y="160"/>
                  </a:cubicBezTo>
                  <a:cubicBezTo>
                    <a:pt x="522" y="160"/>
                    <a:pt x="522" y="160"/>
                    <a:pt x="522" y="160"/>
                  </a:cubicBezTo>
                  <a:cubicBezTo>
                    <a:pt x="522" y="160"/>
                    <a:pt x="522" y="160"/>
                    <a:pt x="522" y="160"/>
                  </a:cubicBezTo>
                  <a:cubicBezTo>
                    <a:pt x="522" y="160"/>
                    <a:pt x="522" y="160"/>
                    <a:pt x="522" y="160"/>
                  </a:cubicBezTo>
                  <a:cubicBezTo>
                    <a:pt x="522" y="160"/>
                    <a:pt x="522" y="160"/>
                    <a:pt x="522" y="160"/>
                  </a:cubicBezTo>
                  <a:cubicBezTo>
                    <a:pt x="522" y="160"/>
                    <a:pt x="522" y="160"/>
                    <a:pt x="522" y="160"/>
                  </a:cubicBezTo>
                  <a:cubicBezTo>
                    <a:pt x="522" y="160"/>
                    <a:pt x="522" y="159"/>
                    <a:pt x="522" y="159"/>
                  </a:cubicBezTo>
                  <a:cubicBezTo>
                    <a:pt x="522" y="159"/>
                    <a:pt x="522" y="159"/>
                    <a:pt x="522" y="159"/>
                  </a:cubicBezTo>
                  <a:cubicBezTo>
                    <a:pt x="522" y="159"/>
                    <a:pt x="522" y="159"/>
                    <a:pt x="522" y="159"/>
                  </a:cubicBezTo>
                  <a:cubicBezTo>
                    <a:pt x="522" y="159"/>
                    <a:pt x="522" y="159"/>
                    <a:pt x="522" y="159"/>
                  </a:cubicBezTo>
                  <a:cubicBezTo>
                    <a:pt x="522" y="159"/>
                    <a:pt x="522" y="159"/>
                    <a:pt x="522" y="159"/>
                  </a:cubicBezTo>
                  <a:cubicBezTo>
                    <a:pt x="522" y="159"/>
                    <a:pt x="522" y="159"/>
                    <a:pt x="522" y="159"/>
                  </a:cubicBezTo>
                  <a:cubicBezTo>
                    <a:pt x="522" y="159"/>
                    <a:pt x="522" y="159"/>
                    <a:pt x="522" y="159"/>
                  </a:cubicBezTo>
                  <a:cubicBezTo>
                    <a:pt x="522" y="159"/>
                    <a:pt x="522" y="158"/>
                    <a:pt x="522" y="158"/>
                  </a:cubicBezTo>
                  <a:cubicBezTo>
                    <a:pt x="522" y="158"/>
                    <a:pt x="522" y="158"/>
                    <a:pt x="522" y="158"/>
                  </a:cubicBezTo>
                  <a:cubicBezTo>
                    <a:pt x="522" y="158"/>
                    <a:pt x="522" y="158"/>
                    <a:pt x="522" y="158"/>
                  </a:cubicBezTo>
                  <a:cubicBezTo>
                    <a:pt x="522" y="158"/>
                    <a:pt x="522" y="158"/>
                    <a:pt x="522" y="158"/>
                  </a:cubicBezTo>
                  <a:cubicBezTo>
                    <a:pt x="522" y="158"/>
                    <a:pt x="522" y="158"/>
                    <a:pt x="522" y="158"/>
                  </a:cubicBezTo>
                  <a:cubicBezTo>
                    <a:pt x="522" y="158"/>
                    <a:pt x="522" y="158"/>
                    <a:pt x="522" y="158"/>
                  </a:cubicBezTo>
                  <a:cubicBezTo>
                    <a:pt x="522" y="158"/>
                    <a:pt x="522" y="158"/>
                    <a:pt x="522" y="158"/>
                  </a:cubicBezTo>
                  <a:cubicBezTo>
                    <a:pt x="522" y="158"/>
                    <a:pt x="522" y="157"/>
                    <a:pt x="522" y="157"/>
                  </a:cubicBezTo>
                  <a:cubicBezTo>
                    <a:pt x="522" y="157"/>
                    <a:pt x="522" y="157"/>
                    <a:pt x="522" y="157"/>
                  </a:cubicBezTo>
                  <a:cubicBezTo>
                    <a:pt x="522" y="157"/>
                    <a:pt x="522" y="157"/>
                    <a:pt x="522" y="157"/>
                  </a:cubicBezTo>
                  <a:cubicBezTo>
                    <a:pt x="522" y="157"/>
                    <a:pt x="522" y="157"/>
                    <a:pt x="522" y="157"/>
                  </a:cubicBezTo>
                  <a:cubicBezTo>
                    <a:pt x="522" y="157"/>
                    <a:pt x="522" y="157"/>
                    <a:pt x="522" y="157"/>
                  </a:cubicBezTo>
                  <a:cubicBezTo>
                    <a:pt x="522" y="157"/>
                    <a:pt x="522" y="157"/>
                    <a:pt x="522" y="157"/>
                  </a:cubicBezTo>
                  <a:cubicBezTo>
                    <a:pt x="522" y="157"/>
                    <a:pt x="522" y="157"/>
                    <a:pt x="522" y="157"/>
                  </a:cubicBezTo>
                  <a:cubicBezTo>
                    <a:pt x="522" y="157"/>
                    <a:pt x="522" y="156"/>
                    <a:pt x="522" y="156"/>
                  </a:cubicBezTo>
                  <a:cubicBezTo>
                    <a:pt x="522" y="156"/>
                    <a:pt x="522" y="156"/>
                    <a:pt x="522" y="156"/>
                  </a:cubicBezTo>
                  <a:cubicBezTo>
                    <a:pt x="522" y="156"/>
                    <a:pt x="522" y="156"/>
                    <a:pt x="522" y="156"/>
                  </a:cubicBezTo>
                  <a:cubicBezTo>
                    <a:pt x="522" y="156"/>
                    <a:pt x="522" y="156"/>
                    <a:pt x="522" y="156"/>
                  </a:cubicBezTo>
                  <a:cubicBezTo>
                    <a:pt x="522" y="156"/>
                    <a:pt x="522" y="156"/>
                    <a:pt x="522" y="156"/>
                  </a:cubicBezTo>
                  <a:cubicBezTo>
                    <a:pt x="522" y="156"/>
                    <a:pt x="522" y="156"/>
                    <a:pt x="522" y="156"/>
                  </a:cubicBezTo>
                  <a:cubicBezTo>
                    <a:pt x="522" y="156"/>
                    <a:pt x="522" y="156"/>
                    <a:pt x="522" y="156"/>
                  </a:cubicBezTo>
                  <a:cubicBezTo>
                    <a:pt x="522" y="156"/>
                    <a:pt x="522" y="155"/>
                    <a:pt x="522" y="155"/>
                  </a:cubicBezTo>
                  <a:cubicBezTo>
                    <a:pt x="522" y="155"/>
                    <a:pt x="522" y="155"/>
                    <a:pt x="522" y="155"/>
                  </a:cubicBezTo>
                  <a:cubicBezTo>
                    <a:pt x="522" y="155"/>
                    <a:pt x="522" y="155"/>
                    <a:pt x="522" y="155"/>
                  </a:cubicBezTo>
                  <a:cubicBezTo>
                    <a:pt x="522" y="155"/>
                    <a:pt x="522" y="155"/>
                    <a:pt x="522" y="155"/>
                  </a:cubicBezTo>
                  <a:cubicBezTo>
                    <a:pt x="522" y="155"/>
                    <a:pt x="522" y="155"/>
                    <a:pt x="522" y="155"/>
                  </a:cubicBezTo>
                  <a:cubicBezTo>
                    <a:pt x="522" y="155"/>
                    <a:pt x="522" y="155"/>
                    <a:pt x="522" y="155"/>
                  </a:cubicBezTo>
                  <a:cubicBezTo>
                    <a:pt x="522" y="155"/>
                    <a:pt x="522" y="155"/>
                    <a:pt x="522" y="155"/>
                  </a:cubicBezTo>
                  <a:cubicBezTo>
                    <a:pt x="522" y="155"/>
                    <a:pt x="522" y="154"/>
                    <a:pt x="522" y="154"/>
                  </a:cubicBezTo>
                  <a:cubicBezTo>
                    <a:pt x="522" y="154"/>
                    <a:pt x="522" y="154"/>
                    <a:pt x="522" y="154"/>
                  </a:cubicBezTo>
                  <a:cubicBezTo>
                    <a:pt x="522" y="154"/>
                    <a:pt x="522" y="154"/>
                    <a:pt x="522" y="154"/>
                  </a:cubicBezTo>
                  <a:cubicBezTo>
                    <a:pt x="522" y="154"/>
                    <a:pt x="522" y="154"/>
                    <a:pt x="522" y="154"/>
                  </a:cubicBezTo>
                  <a:cubicBezTo>
                    <a:pt x="522" y="154"/>
                    <a:pt x="522" y="154"/>
                    <a:pt x="522" y="154"/>
                  </a:cubicBezTo>
                  <a:cubicBezTo>
                    <a:pt x="522" y="154"/>
                    <a:pt x="522" y="154"/>
                    <a:pt x="522" y="154"/>
                  </a:cubicBezTo>
                  <a:cubicBezTo>
                    <a:pt x="522" y="154"/>
                    <a:pt x="522" y="154"/>
                    <a:pt x="522" y="154"/>
                  </a:cubicBezTo>
                  <a:cubicBezTo>
                    <a:pt x="522" y="153"/>
                    <a:pt x="522" y="153"/>
                    <a:pt x="522" y="153"/>
                  </a:cubicBezTo>
                  <a:cubicBezTo>
                    <a:pt x="522" y="153"/>
                    <a:pt x="522" y="153"/>
                    <a:pt x="522" y="153"/>
                  </a:cubicBezTo>
                  <a:cubicBezTo>
                    <a:pt x="522" y="153"/>
                    <a:pt x="522" y="153"/>
                    <a:pt x="522" y="153"/>
                  </a:cubicBezTo>
                  <a:cubicBezTo>
                    <a:pt x="522" y="153"/>
                    <a:pt x="522" y="153"/>
                    <a:pt x="522" y="153"/>
                  </a:cubicBezTo>
                  <a:cubicBezTo>
                    <a:pt x="522" y="153"/>
                    <a:pt x="522" y="153"/>
                    <a:pt x="522" y="153"/>
                  </a:cubicBezTo>
                  <a:cubicBezTo>
                    <a:pt x="522" y="153"/>
                    <a:pt x="522" y="153"/>
                    <a:pt x="522" y="153"/>
                  </a:cubicBezTo>
                  <a:cubicBezTo>
                    <a:pt x="522" y="153"/>
                    <a:pt x="522" y="153"/>
                    <a:pt x="522" y="153"/>
                  </a:cubicBezTo>
                  <a:cubicBezTo>
                    <a:pt x="522" y="153"/>
                    <a:pt x="522" y="152"/>
                    <a:pt x="522" y="152"/>
                  </a:cubicBezTo>
                  <a:cubicBezTo>
                    <a:pt x="522" y="152"/>
                    <a:pt x="522" y="152"/>
                    <a:pt x="522" y="152"/>
                  </a:cubicBezTo>
                  <a:cubicBezTo>
                    <a:pt x="522" y="152"/>
                    <a:pt x="522" y="152"/>
                    <a:pt x="522" y="152"/>
                  </a:cubicBezTo>
                  <a:cubicBezTo>
                    <a:pt x="522" y="152"/>
                    <a:pt x="522" y="152"/>
                    <a:pt x="522" y="152"/>
                  </a:cubicBezTo>
                  <a:cubicBezTo>
                    <a:pt x="522" y="149"/>
                    <a:pt x="520" y="145"/>
                    <a:pt x="516" y="143"/>
                  </a:cubicBezTo>
                  <a:cubicBezTo>
                    <a:pt x="277" y="5"/>
                    <a:pt x="277" y="5"/>
                    <a:pt x="277" y="5"/>
                  </a:cubicBezTo>
                  <a:cubicBezTo>
                    <a:pt x="269" y="0"/>
                    <a:pt x="254" y="0"/>
                    <a:pt x="245" y="5"/>
                  </a:cubicBezTo>
                  <a:cubicBezTo>
                    <a:pt x="7" y="143"/>
                    <a:pt x="7" y="143"/>
                    <a:pt x="7" y="143"/>
                  </a:cubicBezTo>
                  <a:cubicBezTo>
                    <a:pt x="2" y="145"/>
                    <a:pt x="0" y="149"/>
                    <a:pt x="0" y="152"/>
                  </a:cubicBezTo>
                  <a:cubicBezTo>
                    <a:pt x="0" y="152"/>
                    <a:pt x="0" y="152"/>
                    <a:pt x="0" y="152"/>
                  </a:cubicBezTo>
                  <a:cubicBezTo>
                    <a:pt x="0" y="152"/>
                    <a:pt x="0" y="152"/>
                    <a:pt x="0" y="152"/>
                  </a:cubicBezTo>
                  <a:cubicBezTo>
                    <a:pt x="0" y="152"/>
                    <a:pt x="0" y="152"/>
                    <a:pt x="0" y="152"/>
                  </a:cubicBezTo>
                  <a:cubicBezTo>
                    <a:pt x="0" y="152"/>
                    <a:pt x="0" y="153"/>
                    <a:pt x="0" y="153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0" y="153"/>
                    <a:pt x="0" y="154"/>
                    <a:pt x="0" y="154"/>
                  </a:cubicBezTo>
                  <a:cubicBezTo>
                    <a:pt x="0" y="154"/>
                    <a:pt x="0" y="154"/>
                    <a:pt x="0" y="154"/>
                  </a:cubicBezTo>
                  <a:cubicBezTo>
                    <a:pt x="0" y="154"/>
                    <a:pt x="0" y="154"/>
                    <a:pt x="0" y="154"/>
                  </a:cubicBezTo>
                  <a:cubicBezTo>
                    <a:pt x="0" y="154"/>
                    <a:pt x="0" y="154"/>
                    <a:pt x="0" y="154"/>
                  </a:cubicBezTo>
                  <a:cubicBezTo>
                    <a:pt x="0" y="154"/>
                    <a:pt x="0" y="154"/>
                    <a:pt x="0" y="154"/>
                  </a:cubicBezTo>
                  <a:cubicBezTo>
                    <a:pt x="0" y="154"/>
                    <a:pt x="0" y="154"/>
                    <a:pt x="0" y="154"/>
                  </a:cubicBezTo>
                  <a:cubicBezTo>
                    <a:pt x="0" y="154"/>
                    <a:pt x="0" y="154"/>
                    <a:pt x="0" y="154"/>
                  </a:cubicBezTo>
                  <a:cubicBezTo>
                    <a:pt x="0" y="154"/>
                    <a:pt x="0" y="155"/>
                    <a:pt x="0" y="155"/>
                  </a:cubicBezTo>
                  <a:cubicBezTo>
                    <a:pt x="0" y="155"/>
                    <a:pt x="0" y="155"/>
                    <a:pt x="0" y="155"/>
                  </a:cubicBezTo>
                  <a:cubicBezTo>
                    <a:pt x="0" y="155"/>
                    <a:pt x="0" y="155"/>
                    <a:pt x="0" y="155"/>
                  </a:cubicBezTo>
                  <a:cubicBezTo>
                    <a:pt x="0" y="155"/>
                    <a:pt x="0" y="155"/>
                    <a:pt x="0" y="155"/>
                  </a:cubicBezTo>
                  <a:cubicBezTo>
                    <a:pt x="0" y="155"/>
                    <a:pt x="0" y="155"/>
                    <a:pt x="0" y="155"/>
                  </a:cubicBezTo>
                  <a:cubicBezTo>
                    <a:pt x="0" y="155"/>
                    <a:pt x="0" y="155"/>
                    <a:pt x="0" y="155"/>
                  </a:cubicBezTo>
                  <a:cubicBezTo>
                    <a:pt x="0" y="155"/>
                    <a:pt x="0" y="155"/>
                    <a:pt x="0" y="155"/>
                  </a:cubicBezTo>
                  <a:cubicBezTo>
                    <a:pt x="0" y="155"/>
                    <a:pt x="0" y="156"/>
                    <a:pt x="0" y="156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0" y="156"/>
                    <a:pt x="0" y="157"/>
                    <a:pt x="0" y="157"/>
                  </a:cubicBezTo>
                  <a:cubicBezTo>
                    <a:pt x="0" y="157"/>
                    <a:pt x="0" y="157"/>
                    <a:pt x="0" y="157"/>
                  </a:cubicBezTo>
                  <a:cubicBezTo>
                    <a:pt x="0" y="157"/>
                    <a:pt x="0" y="157"/>
                    <a:pt x="0" y="157"/>
                  </a:cubicBezTo>
                  <a:cubicBezTo>
                    <a:pt x="0" y="157"/>
                    <a:pt x="0" y="157"/>
                    <a:pt x="0" y="157"/>
                  </a:cubicBezTo>
                  <a:cubicBezTo>
                    <a:pt x="0" y="157"/>
                    <a:pt x="0" y="157"/>
                    <a:pt x="0" y="157"/>
                  </a:cubicBezTo>
                  <a:cubicBezTo>
                    <a:pt x="0" y="157"/>
                    <a:pt x="0" y="157"/>
                    <a:pt x="0" y="157"/>
                  </a:cubicBezTo>
                  <a:cubicBezTo>
                    <a:pt x="0" y="157"/>
                    <a:pt x="0" y="157"/>
                    <a:pt x="0" y="157"/>
                  </a:cubicBezTo>
                  <a:cubicBezTo>
                    <a:pt x="0" y="157"/>
                    <a:pt x="0" y="158"/>
                    <a:pt x="0" y="158"/>
                  </a:cubicBezTo>
                  <a:cubicBezTo>
                    <a:pt x="0" y="158"/>
                    <a:pt x="0" y="158"/>
                    <a:pt x="0" y="158"/>
                  </a:cubicBezTo>
                  <a:cubicBezTo>
                    <a:pt x="0" y="158"/>
                    <a:pt x="0" y="158"/>
                    <a:pt x="0" y="158"/>
                  </a:cubicBezTo>
                  <a:cubicBezTo>
                    <a:pt x="0" y="158"/>
                    <a:pt x="0" y="158"/>
                    <a:pt x="0" y="158"/>
                  </a:cubicBezTo>
                  <a:cubicBezTo>
                    <a:pt x="0" y="158"/>
                    <a:pt x="0" y="158"/>
                    <a:pt x="0" y="158"/>
                  </a:cubicBezTo>
                  <a:cubicBezTo>
                    <a:pt x="0" y="158"/>
                    <a:pt x="0" y="158"/>
                    <a:pt x="0" y="158"/>
                  </a:cubicBezTo>
                  <a:cubicBezTo>
                    <a:pt x="0" y="158"/>
                    <a:pt x="0" y="158"/>
                    <a:pt x="0" y="158"/>
                  </a:cubicBezTo>
                  <a:cubicBezTo>
                    <a:pt x="0" y="158"/>
                    <a:pt x="0" y="159"/>
                    <a:pt x="0" y="159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0" y="159"/>
                    <a:pt x="0" y="160"/>
                    <a:pt x="0" y="160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0" y="161"/>
                    <a:pt x="0" y="161"/>
                    <a:pt x="0" y="161"/>
                  </a:cubicBezTo>
                  <a:cubicBezTo>
                    <a:pt x="0" y="161"/>
                    <a:pt x="0" y="161"/>
                    <a:pt x="0" y="161"/>
                  </a:cubicBezTo>
                  <a:cubicBezTo>
                    <a:pt x="0" y="161"/>
                    <a:pt x="0" y="161"/>
                    <a:pt x="0" y="161"/>
                  </a:cubicBezTo>
                  <a:cubicBezTo>
                    <a:pt x="0" y="161"/>
                    <a:pt x="0" y="161"/>
                    <a:pt x="0" y="161"/>
                  </a:cubicBezTo>
                  <a:cubicBezTo>
                    <a:pt x="0" y="161"/>
                    <a:pt x="0" y="161"/>
                    <a:pt x="0" y="161"/>
                  </a:cubicBezTo>
                  <a:cubicBezTo>
                    <a:pt x="0" y="161"/>
                    <a:pt x="0" y="161"/>
                    <a:pt x="0" y="161"/>
                  </a:cubicBezTo>
                  <a:cubicBezTo>
                    <a:pt x="0" y="161"/>
                    <a:pt x="0" y="161"/>
                    <a:pt x="0" y="161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0" y="163"/>
                    <a:pt x="0" y="163"/>
                    <a:pt x="0" y="163"/>
                  </a:cubicBezTo>
                  <a:cubicBezTo>
                    <a:pt x="0" y="163"/>
                    <a:pt x="0" y="163"/>
                    <a:pt x="0" y="163"/>
                  </a:cubicBezTo>
                  <a:cubicBezTo>
                    <a:pt x="0" y="163"/>
                    <a:pt x="0" y="163"/>
                    <a:pt x="0" y="163"/>
                  </a:cubicBezTo>
                  <a:cubicBezTo>
                    <a:pt x="0" y="163"/>
                    <a:pt x="0" y="163"/>
                    <a:pt x="0" y="163"/>
                  </a:cubicBezTo>
                  <a:cubicBezTo>
                    <a:pt x="0" y="163"/>
                    <a:pt x="0" y="163"/>
                    <a:pt x="0" y="163"/>
                  </a:cubicBezTo>
                  <a:cubicBezTo>
                    <a:pt x="0" y="163"/>
                    <a:pt x="0" y="163"/>
                    <a:pt x="0" y="163"/>
                  </a:cubicBezTo>
                  <a:cubicBezTo>
                    <a:pt x="0" y="163"/>
                    <a:pt x="0" y="163"/>
                    <a:pt x="0" y="163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0" y="165"/>
                    <a:pt x="0" y="165"/>
                    <a:pt x="0" y="165"/>
                  </a:cubicBezTo>
                  <a:cubicBezTo>
                    <a:pt x="0" y="165"/>
                    <a:pt x="0" y="165"/>
                    <a:pt x="0" y="165"/>
                  </a:cubicBezTo>
                  <a:cubicBezTo>
                    <a:pt x="0" y="165"/>
                    <a:pt x="0" y="165"/>
                    <a:pt x="0" y="165"/>
                  </a:cubicBezTo>
                  <a:cubicBezTo>
                    <a:pt x="0" y="165"/>
                    <a:pt x="0" y="165"/>
                    <a:pt x="0" y="165"/>
                  </a:cubicBezTo>
                  <a:cubicBezTo>
                    <a:pt x="0" y="165"/>
                    <a:pt x="0" y="165"/>
                    <a:pt x="0" y="165"/>
                  </a:cubicBezTo>
                  <a:cubicBezTo>
                    <a:pt x="0" y="165"/>
                    <a:pt x="0" y="257"/>
                    <a:pt x="0" y="257"/>
                  </a:cubicBezTo>
                  <a:cubicBezTo>
                    <a:pt x="0" y="257"/>
                    <a:pt x="0" y="258"/>
                    <a:pt x="0" y="258"/>
                  </a:cubicBezTo>
                  <a:cubicBezTo>
                    <a:pt x="0" y="258"/>
                    <a:pt x="0" y="258"/>
                    <a:pt x="0" y="258"/>
                  </a:cubicBezTo>
                  <a:cubicBezTo>
                    <a:pt x="0" y="258"/>
                    <a:pt x="0" y="258"/>
                    <a:pt x="0" y="258"/>
                  </a:cubicBezTo>
                  <a:cubicBezTo>
                    <a:pt x="0" y="258"/>
                    <a:pt x="0" y="258"/>
                    <a:pt x="0" y="258"/>
                  </a:cubicBezTo>
                  <a:cubicBezTo>
                    <a:pt x="0" y="258"/>
                    <a:pt x="0" y="258"/>
                    <a:pt x="0" y="258"/>
                  </a:cubicBezTo>
                  <a:cubicBezTo>
                    <a:pt x="0" y="258"/>
                    <a:pt x="0" y="258"/>
                    <a:pt x="0" y="258"/>
                  </a:cubicBezTo>
                  <a:cubicBezTo>
                    <a:pt x="0" y="258"/>
                    <a:pt x="0" y="258"/>
                    <a:pt x="0" y="258"/>
                  </a:cubicBezTo>
                  <a:cubicBezTo>
                    <a:pt x="0" y="258"/>
                    <a:pt x="0" y="259"/>
                    <a:pt x="0" y="259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0" y="259"/>
                    <a:pt x="0" y="260"/>
                    <a:pt x="0" y="260"/>
                  </a:cubicBezTo>
                  <a:cubicBezTo>
                    <a:pt x="0" y="260"/>
                    <a:pt x="0" y="260"/>
                    <a:pt x="0" y="260"/>
                  </a:cubicBezTo>
                  <a:cubicBezTo>
                    <a:pt x="0" y="260"/>
                    <a:pt x="0" y="260"/>
                    <a:pt x="0" y="260"/>
                  </a:cubicBezTo>
                  <a:cubicBezTo>
                    <a:pt x="0" y="260"/>
                    <a:pt x="0" y="260"/>
                    <a:pt x="0" y="260"/>
                  </a:cubicBezTo>
                  <a:cubicBezTo>
                    <a:pt x="0" y="260"/>
                    <a:pt x="0" y="260"/>
                    <a:pt x="0" y="260"/>
                  </a:cubicBezTo>
                  <a:cubicBezTo>
                    <a:pt x="0" y="260"/>
                    <a:pt x="0" y="260"/>
                    <a:pt x="0" y="260"/>
                  </a:cubicBezTo>
                  <a:cubicBezTo>
                    <a:pt x="0" y="260"/>
                    <a:pt x="0" y="260"/>
                    <a:pt x="0" y="260"/>
                  </a:cubicBezTo>
                  <a:cubicBezTo>
                    <a:pt x="0" y="260"/>
                    <a:pt x="0" y="261"/>
                    <a:pt x="0" y="261"/>
                  </a:cubicBezTo>
                  <a:cubicBezTo>
                    <a:pt x="0" y="261"/>
                    <a:pt x="0" y="261"/>
                    <a:pt x="0" y="261"/>
                  </a:cubicBezTo>
                  <a:cubicBezTo>
                    <a:pt x="0" y="261"/>
                    <a:pt x="0" y="261"/>
                    <a:pt x="0" y="261"/>
                  </a:cubicBezTo>
                  <a:cubicBezTo>
                    <a:pt x="0" y="261"/>
                    <a:pt x="0" y="261"/>
                    <a:pt x="0" y="261"/>
                  </a:cubicBezTo>
                  <a:cubicBezTo>
                    <a:pt x="0" y="261"/>
                    <a:pt x="0" y="261"/>
                    <a:pt x="0" y="261"/>
                  </a:cubicBezTo>
                  <a:cubicBezTo>
                    <a:pt x="0" y="261"/>
                    <a:pt x="0" y="261"/>
                    <a:pt x="0" y="261"/>
                  </a:cubicBezTo>
                  <a:cubicBezTo>
                    <a:pt x="0" y="261"/>
                    <a:pt x="0" y="261"/>
                    <a:pt x="0" y="261"/>
                  </a:cubicBezTo>
                  <a:cubicBezTo>
                    <a:pt x="0" y="262"/>
                    <a:pt x="0" y="262"/>
                    <a:pt x="0" y="262"/>
                  </a:cubicBezTo>
                  <a:cubicBezTo>
                    <a:pt x="0" y="262"/>
                    <a:pt x="0" y="262"/>
                    <a:pt x="0" y="262"/>
                  </a:cubicBezTo>
                  <a:cubicBezTo>
                    <a:pt x="0" y="262"/>
                    <a:pt x="0" y="262"/>
                    <a:pt x="0" y="262"/>
                  </a:cubicBezTo>
                  <a:cubicBezTo>
                    <a:pt x="0" y="262"/>
                    <a:pt x="0" y="262"/>
                    <a:pt x="0" y="262"/>
                  </a:cubicBezTo>
                  <a:cubicBezTo>
                    <a:pt x="0" y="262"/>
                    <a:pt x="0" y="262"/>
                    <a:pt x="0" y="262"/>
                  </a:cubicBezTo>
                  <a:cubicBezTo>
                    <a:pt x="0" y="262"/>
                    <a:pt x="0" y="262"/>
                    <a:pt x="0" y="262"/>
                  </a:cubicBezTo>
                  <a:cubicBezTo>
                    <a:pt x="0" y="262"/>
                    <a:pt x="0" y="262"/>
                    <a:pt x="0" y="262"/>
                  </a:cubicBezTo>
                  <a:cubicBezTo>
                    <a:pt x="0" y="263"/>
                    <a:pt x="0" y="263"/>
                    <a:pt x="0" y="263"/>
                  </a:cubicBezTo>
                  <a:cubicBezTo>
                    <a:pt x="0" y="263"/>
                    <a:pt x="0" y="263"/>
                    <a:pt x="0" y="263"/>
                  </a:cubicBezTo>
                  <a:cubicBezTo>
                    <a:pt x="0" y="263"/>
                    <a:pt x="0" y="263"/>
                    <a:pt x="0" y="263"/>
                  </a:cubicBezTo>
                  <a:cubicBezTo>
                    <a:pt x="0" y="263"/>
                    <a:pt x="0" y="263"/>
                    <a:pt x="0" y="263"/>
                  </a:cubicBezTo>
                  <a:cubicBezTo>
                    <a:pt x="0" y="263"/>
                    <a:pt x="0" y="263"/>
                    <a:pt x="0" y="263"/>
                  </a:cubicBezTo>
                  <a:cubicBezTo>
                    <a:pt x="0" y="263"/>
                    <a:pt x="0" y="263"/>
                    <a:pt x="0" y="263"/>
                  </a:cubicBezTo>
                  <a:cubicBezTo>
                    <a:pt x="0" y="263"/>
                    <a:pt x="0" y="263"/>
                    <a:pt x="0" y="263"/>
                  </a:cubicBezTo>
                  <a:cubicBezTo>
                    <a:pt x="0" y="264"/>
                    <a:pt x="0" y="264"/>
                    <a:pt x="0" y="264"/>
                  </a:cubicBezTo>
                  <a:cubicBezTo>
                    <a:pt x="0" y="264"/>
                    <a:pt x="0" y="264"/>
                    <a:pt x="0" y="264"/>
                  </a:cubicBezTo>
                  <a:cubicBezTo>
                    <a:pt x="0" y="264"/>
                    <a:pt x="0" y="264"/>
                    <a:pt x="0" y="264"/>
                  </a:cubicBezTo>
                  <a:cubicBezTo>
                    <a:pt x="0" y="264"/>
                    <a:pt x="0" y="264"/>
                    <a:pt x="0" y="264"/>
                  </a:cubicBezTo>
                  <a:cubicBezTo>
                    <a:pt x="0" y="264"/>
                    <a:pt x="0" y="264"/>
                    <a:pt x="0" y="264"/>
                  </a:cubicBezTo>
                  <a:cubicBezTo>
                    <a:pt x="0" y="264"/>
                    <a:pt x="0" y="264"/>
                    <a:pt x="0" y="264"/>
                  </a:cubicBezTo>
                  <a:cubicBezTo>
                    <a:pt x="0" y="264"/>
                    <a:pt x="0" y="264"/>
                    <a:pt x="0" y="264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66"/>
                    <a:pt x="0" y="266"/>
                    <a:pt x="0" y="266"/>
                  </a:cubicBezTo>
                  <a:cubicBezTo>
                    <a:pt x="0" y="266"/>
                    <a:pt x="0" y="266"/>
                    <a:pt x="0" y="266"/>
                  </a:cubicBezTo>
                  <a:cubicBezTo>
                    <a:pt x="0" y="266"/>
                    <a:pt x="0" y="266"/>
                    <a:pt x="0" y="266"/>
                  </a:cubicBezTo>
                  <a:cubicBezTo>
                    <a:pt x="0" y="266"/>
                    <a:pt x="0" y="266"/>
                    <a:pt x="0" y="266"/>
                  </a:cubicBezTo>
                  <a:cubicBezTo>
                    <a:pt x="0" y="266"/>
                    <a:pt x="0" y="266"/>
                    <a:pt x="0" y="266"/>
                  </a:cubicBezTo>
                  <a:cubicBezTo>
                    <a:pt x="0" y="266"/>
                    <a:pt x="0" y="266"/>
                    <a:pt x="0" y="266"/>
                  </a:cubicBezTo>
                  <a:cubicBezTo>
                    <a:pt x="0" y="266"/>
                    <a:pt x="0" y="266"/>
                    <a:pt x="0" y="266"/>
                  </a:cubicBezTo>
                  <a:cubicBezTo>
                    <a:pt x="0" y="267"/>
                    <a:pt x="0" y="267"/>
                    <a:pt x="0" y="267"/>
                  </a:cubicBezTo>
                  <a:cubicBezTo>
                    <a:pt x="0" y="267"/>
                    <a:pt x="0" y="267"/>
                    <a:pt x="0" y="267"/>
                  </a:cubicBezTo>
                  <a:cubicBezTo>
                    <a:pt x="0" y="267"/>
                    <a:pt x="0" y="267"/>
                    <a:pt x="0" y="267"/>
                  </a:cubicBezTo>
                  <a:cubicBezTo>
                    <a:pt x="0" y="267"/>
                    <a:pt x="0" y="267"/>
                    <a:pt x="0" y="267"/>
                  </a:cubicBezTo>
                  <a:cubicBezTo>
                    <a:pt x="0" y="267"/>
                    <a:pt x="0" y="267"/>
                    <a:pt x="0" y="267"/>
                  </a:cubicBezTo>
                  <a:cubicBezTo>
                    <a:pt x="0" y="267"/>
                    <a:pt x="0" y="267"/>
                    <a:pt x="0" y="267"/>
                  </a:cubicBezTo>
                  <a:cubicBezTo>
                    <a:pt x="0" y="267"/>
                    <a:pt x="0" y="267"/>
                    <a:pt x="0" y="267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69"/>
                    <a:pt x="0" y="269"/>
                    <a:pt x="0" y="269"/>
                  </a:cubicBezTo>
                  <a:cubicBezTo>
                    <a:pt x="0" y="269"/>
                    <a:pt x="0" y="269"/>
                    <a:pt x="0" y="269"/>
                  </a:cubicBezTo>
                  <a:cubicBezTo>
                    <a:pt x="0" y="269"/>
                    <a:pt x="0" y="269"/>
                    <a:pt x="0" y="269"/>
                  </a:cubicBezTo>
                  <a:cubicBezTo>
                    <a:pt x="0" y="269"/>
                    <a:pt x="0" y="269"/>
                    <a:pt x="0" y="269"/>
                  </a:cubicBezTo>
                  <a:cubicBezTo>
                    <a:pt x="0" y="269"/>
                    <a:pt x="0" y="269"/>
                    <a:pt x="0" y="269"/>
                  </a:cubicBezTo>
                  <a:cubicBezTo>
                    <a:pt x="0" y="269"/>
                    <a:pt x="0" y="269"/>
                    <a:pt x="0" y="269"/>
                  </a:cubicBezTo>
                  <a:cubicBezTo>
                    <a:pt x="0" y="269"/>
                    <a:pt x="0" y="269"/>
                    <a:pt x="0" y="269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1"/>
                    <a:pt x="0" y="271"/>
                    <a:pt x="0" y="271"/>
                  </a:cubicBezTo>
                  <a:cubicBezTo>
                    <a:pt x="0" y="271"/>
                    <a:pt x="0" y="271"/>
                    <a:pt x="0" y="271"/>
                  </a:cubicBezTo>
                  <a:cubicBezTo>
                    <a:pt x="0" y="271"/>
                    <a:pt x="0" y="271"/>
                    <a:pt x="0" y="271"/>
                  </a:cubicBezTo>
                  <a:cubicBezTo>
                    <a:pt x="0" y="271"/>
                    <a:pt x="0" y="271"/>
                    <a:pt x="0" y="271"/>
                  </a:cubicBezTo>
                  <a:cubicBezTo>
                    <a:pt x="0" y="271"/>
                    <a:pt x="0" y="271"/>
                    <a:pt x="0" y="271"/>
                  </a:cubicBezTo>
                  <a:cubicBezTo>
                    <a:pt x="0" y="271"/>
                    <a:pt x="0" y="271"/>
                    <a:pt x="0" y="271"/>
                  </a:cubicBezTo>
                  <a:cubicBezTo>
                    <a:pt x="0" y="271"/>
                    <a:pt x="0" y="271"/>
                    <a:pt x="0" y="271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0" y="273"/>
                    <a:pt x="0" y="273"/>
                    <a:pt x="0" y="274"/>
                  </a:cubicBezTo>
                  <a:cubicBezTo>
                    <a:pt x="0" y="274"/>
                    <a:pt x="0" y="274"/>
                    <a:pt x="0" y="274"/>
                  </a:cubicBezTo>
                  <a:cubicBezTo>
                    <a:pt x="0" y="274"/>
                    <a:pt x="0" y="274"/>
                    <a:pt x="0" y="274"/>
                  </a:cubicBezTo>
                  <a:cubicBezTo>
                    <a:pt x="0" y="274"/>
                    <a:pt x="0" y="274"/>
                    <a:pt x="0" y="274"/>
                  </a:cubicBezTo>
                  <a:cubicBezTo>
                    <a:pt x="0" y="274"/>
                    <a:pt x="0" y="274"/>
                    <a:pt x="0" y="274"/>
                  </a:cubicBezTo>
                  <a:cubicBezTo>
                    <a:pt x="0" y="274"/>
                    <a:pt x="0" y="274"/>
                    <a:pt x="0" y="274"/>
                  </a:cubicBezTo>
                  <a:cubicBezTo>
                    <a:pt x="0" y="274"/>
                    <a:pt x="0" y="274"/>
                    <a:pt x="0" y="274"/>
                  </a:cubicBezTo>
                  <a:cubicBezTo>
                    <a:pt x="0" y="274"/>
                    <a:pt x="0" y="274"/>
                    <a:pt x="0" y="275"/>
                  </a:cubicBezTo>
                  <a:cubicBezTo>
                    <a:pt x="0" y="275"/>
                    <a:pt x="0" y="275"/>
                    <a:pt x="0" y="275"/>
                  </a:cubicBezTo>
                  <a:cubicBezTo>
                    <a:pt x="0" y="275"/>
                    <a:pt x="0" y="275"/>
                    <a:pt x="0" y="275"/>
                  </a:cubicBezTo>
                  <a:cubicBezTo>
                    <a:pt x="0" y="275"/>
                    <a:pt x="0" y="275"/>
                    <a:pt x="0" y="275"/>
                  </a:cubicBezTo>
                  <a:cubicBezTo>
                    <a:pt x="0" y="275"/>
                    <a:pt x="0" y="275"/>
                    <a:pt x="0" y="275"/>
                  </a:cubicBezTo>
                  <a:cubicBezTo>
                    <a:pt x="0" y="275"/>
                    <a:pt x="0" y="275"/>
                    <a:pt x="0" y="275"/>
                  </a:cubicBezTo>
                  <a:cubicBezTo>
                    <a:pt x="0" y="275"/>
                    <a:pt x="0" y="275"/>
                    <a:pt x="0" y="275"/>
                  </a:cubicBezTo>
                  <a:cubicBezTo>
                    <a:pt x="0" y="275"/>
                    <a:pt x="0" y="275"/>
                    <a:pt x="0" y="276"/>
                  </a:cubicBezTo>
                  <a:cubicBezTo>
                    <a:pt x="0" y="276"/>
                    <a:pt x="0" y="276"/>
                    <a:pt x="0" y="276"/>
                  </a:cubicBezTo>
                  <a:cubicBezTo>
                    <a:pt x="0" y="276"/>
                    <a:pt x="0" y="276"/>
                    <a:pt x="0" y="276"/>
                  </a:cubicBezTo>
                  <a:cubicBezTo>
                    <a:pt x="0" y="276"/>
                    <a:pt x="0" y="276"/>
                    <a:pt x="0" y="276"/>
                  </a:cubicBezTo>
                  <a:cubicBezTo>
                    <a:pt x="0" y="276"/>
                    <a:pt x="0" y="276"/>
                    <a:pt x="0" y="276"/>
                  </a:cubicBezTo>
                  <a:cubicBezTo>
                    <a:pt x="0" y="276"/>
                    <a:pt x="0" y="276"/>
                    <a:pt x="0" y="276"/>
                  </a:cubicBezTo>
                  <a:cubicBezTo>
                    <a:pt x="0" y="276"/>
                    <a:pt x="0" y="276"/>
                    <a:pt x="0" y="276"/>
                  </a:cubicBezTo>
                  <a:cubicBezTo>
                    <a:pt x="0" y="276"/>
                    <a:pt x="0" y="276"/>
                    <a:pt x="0" y="277"/>
                  </a:cubicBezTo>
                  <a:cubicBezTo>
                    <a:pt x="0" y="277"/>
                    <a:pt x="0" y="277"/>
                    <a:pt x="0" y="277"/>
                  </a:cubicBezTo>
                  <a:cubicBezTo>
                    <a:pt x="0" y="277"/>
                    <a:pt x="0" y="277"/>
                    <a:pt x="0" y="277"/>
                  </a:cubicBezTo>
                  <a:cubicBezTo>
                    <a:pt x="0" y="277"/>
                    <a:pt x="0" y="277"/>
                    <a:pt x="0" y="277"/>
                  </a:cubicBezTo>
                  <a:cubicBezTo>
                    <a:pt x="0" y="277"/>
                    <a:pt x="0" y="277"/>
                    <a:pt x="0" y="277"/>
                  </a:cubicBezTo>
                  <a:cubicBezTo>
                    <a:pt x="0" y="277"/>
                    <a:pt x="0" y="277"/>
                    <a:pt x="0" y="277"/>
                  </a:cubicBezTo>
                  <a:cubicBezTo>
                    <a:pt x="0" y="277"/>
                    <a:pt x="0" y="277"/>
                    <a:pt x="0" y="277"/>
                  </a:cubicBezTo>
                  <a:cubicBezTo>
                    <a:pt x="0" y="277"/>
                    <a:pt x="0" y="277"/>
                    <a:pt x="0" y="278"/>
                  </a:cubicBezTo>
                  <a:cubicBezTo>
                    <a:pt x="0" y="278"/>
                    <a:pt x="0" y="278"/>
                    <a:pt x="0" y="278"/>
                  </a:cubicBezTo>
                  <a:cubicBezTo>
                    <a:pt x="0" y="278"/>
                    <a:pt x="0" y="278"/>
                    <a:pt x="0" y="278"/>
                  </a:cubicBezTo>
                  <a:cubicBezTo>
                    <a:pt x="0" y="278"/>
                    <a:pt x="0" y="278"/>
                    <a:pt x="0" y="278"/>
                  </a:cubicBezTo>
                  <a:cubicBezTo>
                    <a:pt x="0" y="278"/>
                    <a:pt x="0" y="278"/>
                    <a:pt x="0" y="278"/>
                  </a:cubicBezTo>
                  <a:cubicBezTo>
                    <a:pt x="0" y="278"/>
                    <a:pt x="0" y="278"/>
                    <a:pt x="0" y="278"/>
                  </a:cubicBezTo>
                  <a:cubicBezTo>
                    <a:pt x="0" y="278"/>
                    <a:pt x="0" y="278"/>
                    <a:pt x="0" y="278"/>
                  </a:cubicBezTo>
                  <a:cubicBezTo>
                    <a:pt x="0" y="278"/>
                    <a:pt x="0" y="278"/>
                    <a:pt x="0" y="279"/>
                  </a:cubicBezTo>
                  <a:cubicBezTo>
                    <a:pt x="0" y="279"/>
                    <a:pt x="0" y="279"/>
                    <a:pt x="0" y="279"/>
                  </a:cubicBezTo>
                  <a:cubicBezTo>
                    <a:pt x="0" y="279"/>
                    <a:pt x="0" y="279"/>
                    <a:pt x="0" y="279"/>
                  </a:cubicBezTo>
                  <a:cubicBezTo>
                    <a:pt x="0" y="279"/>
                    <a:pt x="0" y="279"/>
                    <a:pt x="0" y="279"/>
                  </a:cubicBezTo>
                  <a:cubicBezTo>
                    <a:pt x="0" y="279"/>
                    <a:pt x="0" y="279"/>
                    <a:pt x="0" y="279"/>
                  </a:cubicBezTo>
                  <a:cubicBezTo>
                    <a:pt x="0" y="279"/>
                    <a:pt x="0" y="279"/>
                    <a:pt x="0" y="279"/>
                  </a:cubicBezTo>
                  <a:cubicBezTo>
                    <a:pt x="0" y="279"/>
                    <a:pt x="0" y="279"/>
                    <a:pt x="0" y="279"/>
                  </a:cubicBezTo>
                  <a:cubicBezTo>
                    <a:pt x="0" y="279"/>
                    <a:pt x="0" y="279"/>
                    <a:pt x="0" y="280"/>
                  </a:cubicBezTo>
                  <a:cubicBezTo>
                    <a:pt x="0" y="280"/>
                    <a:pt x="0" y="280"/>
                    <a:pt x="0" y="280"/>
                  </a:cubicBezTo>
                  <a:cubicBezTo>
                    <a:pt x="0" y="280"/>
                    <a:pt x="0" y="280"/>
                    <a:pt x="0" y="280"/>
                  </a:cubicBezTo>
                  <a:cubicBezTo>
                    <a:pt x="0" y="280"/>
                    <a:pt x="0" y="280"/>
                    <a:pt x="0" y="280"/>
                  </a:cubicBezTo>
                  <a:cubicBezTo>
                    <a:pt x="0" y="283"/>
                    <a:pt x="2" y="287"/>
                    <a:pt x="7" y="289"/>
                  </a:cubicBezTo>
                  <a:cubicBezTo>
                    <a:pt x="245" y="427"/>
                    <a:pt x="245" y="427"/>
                    <a:pt x="245" y="427"/>
                  </a:cubicBezTo>
                  <a:cubicBezTo>
                    <a:pt x="254" y="432"/>
                    <a:pt x="269" y="432"/>
                    <a:pt x="277" y="427"/>
                  </a:cubicBezTo>
                  <a:cubicBezTo>
                    <a:pt x="516" y="289"/>
                    <a:pt x="516" y="289"/>
                    <a:pt x="516" y="289"/>
                  </a:cubicBezTo>
                  <a:cubicBezTo>
                    <a:pt x="520" y="287"/>
                    <a:pt x="522" y="283"/>
                    <a:pt x="522" y="280"/>
                  </a:cubicBezTo>
                  <a:cubicBezTo>
                    <a:pt x="522" y="280"/>
                    <a:pt x="522" y="280"/>
                    <a:pt x="522" y="280"/>
                  </a:cubicBezTo>
                  <a:cubicBezTo>
                    <a:pt x="522" y="280"/>
                    <a:pt x="522" y="280"/>
                    <a:pt x="522" y="280"/>
                  </a:cubicBezTo>
                  <a:cubicBezTo>
                    <a:pt x="522" y="280"/>
                    <a:pt x="522" y="280"/>
                    <a:pt x="522" y="280"/>
                  </a:cubicBezTo>
                  <a:cubicBezTo>
                    <a:pt x="522" y="279"/>
                    <a:pt x="522" y="279"/>
                    <a:pt x="522" y="279"/>
                  </a:cubicBezTo>
                  <a:cubicBezTo>
                    <a:pt x="522" y="279"/>
                    <a:pt x="522" y="279"/>
                    <a:pt x="522" y="279"/>
                  </a:cubicBezTo>
                  <a:cubicBezTo>
                    <a:pt x="522" y="279"/>
                    <a:pt x="522" y="279"/>
                    <a:pt x="522" y="279"/>
                  </a:cubicBezTo>
                  <a:cubicBezTo>
                    <a:pt x="522" y="279"/>
                    <a:pt x="522" y="279"/>
                    <a:pt x="522" y="279"/>
                  </a:cubicBezTo>
                  <a:cubicBezTo>
                    <a:pt x="522" y="279"/>
                    <a:pt x="522" y="279"/>
                    <a:pt x="522" y="279"/>
                  </a:cubicBezTo>
                  <a:cubicBezTo>
                    <a:pt x="522" y="279"/>
                    <a:pt x="522" y="279"/>
                    <a:pt x="522" y="279"/>
                  </a:cubicBezTo>
                  <a:cubicBezTo>
                    <a:pt x="522" y="279"/>
                    <a:pt x="522" y="279"/>
                    <a:pt x="522" y="279"/>
                  </a:cubicBezTo>
                  <a:cubicBezTo>
                    <a:pt x="522" y="278"/>
                    <a:pt x="522" y="278"/>
                    <a:pt x="522" y="278"/>
                  </a:cubicBezTo>
                  <a:cubicBezTo>
                    <a:pt x="522" y="278"/>
                    <a:pt x="522" y="278"/>
                    <a:pt x="522" y="278"/>
                  </a:cubicBezTo>
                  <a:cubicBezTo>
                    <a:pt x="522" y="278"/>
                    <a:pt x="522" y="278"/>
                    <a:pt x="522" y="278"/>
                  </a:cubicBezTo>
                  <a:cubicBezTo>
                    <a:pt x="522" y="278"/>
                    <a:pt x="522" y="278"/>
                    <a:pt x="522" y="278"/>
                  </a:cubicBezTo>
                  <a:cubicBezTo>
                    <a:pt x="522" y="278"/>
                    <a:pt x="522" y="278"/>
                    <a:pt x="522" y="278"/>
                  </a:cubicBezTo>
                  <a:cubicBezTo>
                    <a:pt x="522" y="278"/>
                    <a:pt x="522" y="278"/>
                    <a:pt x="522" y="278"/>
                  </a:cubicBezTo>
                  <a:cubicBezTo>
                    <a:pt x="522" y="278"/>
                    <a:pt x="522" y="278"/>
                    <a:pt x="522" y="278"/>
                  </a:cubicBezTo>
                  <a:cubicBezTo>
                    <a:pt x="522" y="277"/>
                    <a:pt x="522" y="277"/>
                    <a:pt x="522" y="277"/>
                  </a:cubicBezTo>
                  <a:cubicBezTo>
                    <a:pt x="522" y="277"/>
                    <a:pt x="522" y="277"/>
                    <a:pt x="522" y="277"/>
                  </a:cubicBezTo>
                  <a:cubicBezTo>
                    <a:pt x="522" y="277"/>
                    <a:pt x="522" y="277"/>
                    <a:pt x="522" y="277"/>
                  </a:cubicBezTo>
                  <a:cubicBezTo>
                    <a:pt x="522" y="277"/>
                    <a:pt x="522" y="277"/>
                    <a:pt x="522" y="277"/>
                  </a:cubicBezTo>
                  <a:cubicBezTo>
                    <a:pt x="522" y="277"/>
                    <a:pt x="522" y="277"/>
                    <a:pt x="522" y="277"/>
                  </a:cubicBezTo>
                  <a:cubicBezTo>
                    <a:pt x="522" y="277"/>
                    <a:pt x="522" y="277"/>
                    <a:pt x="522" y="277"/>
                  </a:cubicBezTo>
                  <a:cubicBezTo>
                    <a:pt x="522" y="277"/>
                    <a:pt x="522" y="277"/>
                    <a:pt x="522" y="277"/>
                  </a:cubicBezTo>
                  <a:cubicBezTo>
                    <a:pt x="522" y="276"/>
                    <a:pt x="522" y="276"/>
                    <a:pt x="522" y="276"/>
                  </a:cubicBezTo>
                  <a:cubicBezTo>
                    <a:pt x="522" y="276"/>
                    <a:pt x="522" y="276"/>
                    <a:pt x="522" y="276"/>
                  </a:cubicBezTo>
                  <a:cubicBezTo>
                    <a:pt x="522" y="276"/>
                    <a:pt x="522" y="276"/>
                    <a:pt x="522" y="276"/>
                  </a:cubicBezTo>
                  <a:cubicBezTo>
                    <a:pt x="522" y="276"/>
                    <a:pt x="522" y="276"/>
                    <a:pt x="522" y="276"/>
                  </a:cubicBezTo>
                  <a:cubicBezTo>
                    <a:pt x="522" y="276"/>
                    <a:pt x="522" y="276"/>
                    <a:pt x="522" y="276"/>
                  </a:cubicBezTo>
                  <a:cubicBezTo>
                    <a:pt x="522" y="276"/>
                    <a:pt x="522" y="276"/>
                    <a:pt x="522" y="276"/>
                  </a:cubicBezTo>
                  <a:cubicBezTo>
                    <a:pt x="522" y="276"/>
                    <a:pt x="522" y="276"/>
                    <a:pt x="522" y="276"/>
                  </a:cubicBezTo>
                  <a:cubicBezTo>
                    <a:pt x="522" y="275"/>
                    <a:pt x="522" y="275"/>
                    <a:pt x="522" y="275"/>
                  </a:cubicBezTo>
                  <a:cubicBezTo>
                    <a:pt x="522" y="275"/>
                    <a:pt x="522" y="275"/>
                    <a:pt x="522" y="275"/>
                  </a:cubicBezTo>
                  <a:cubicBezTo>
                    <a:pt x="522" y="275"/>
                    <a:pt x="522" y="275"/>
                    <a:pt x="522" y="275"/>
                  </a:cubicBezTo>
                  <a:cubicBezTo>
                    <a:pt x="522" y="275"/>
                    <a:pt x="522" y="275"/>
                    <a:pt x="522" y="275"/>
                  </a:cubicBezTo>
                  <a:cubicBezTo>
                    <a:pt x="522" y="275"/>
                    <a:pt x="522" y="275"/>
                    <a:pt x="522" y="275"/>
                  </a:cubicBezTo>
                  <a:cubicBezTo>
                    <a:pt x="522" y="275"/>
                    <a:pt x="522" y="275"/>
                    <a:pt x="522" y="275"/>
                  </a:cubicBezTo>
                  <a:cubicBezTo>
                    <a:pt x="522" y="275"/>
                    <a:pt x="522" y="275"/>
                    <a:pt x="522" y="275"/>
                  </a:cubicBezTo>
                  <a:cubicBezTo>
                    <a:pt x="522" y="274"/>
                    <a:pt x="522" y="274"/>
                    <a:pt x="522" y="274"/>
                  </a:cubicBezTo>
                  <a:cubicBezTo>
                    <a:pt x="522" y="274"/>
                    <a:pt x="522" y="274"/>
                    <a:pt x="522" y="274"/>
                  </a:cubicBezTo>
                  <a:cubicBezTo>
                    <a:pt x="522" y="274"/>
                    <a:pt x="522" y="274"/>
                    <a:pt x="522" y="274"/>
                  </a:cubicBezTo>
                  <a:cubicBezTo>
                    <a:pt x="522" y="274"/>
                    <a:pt x="522" y="274"/>
                    <a:pt x="522" y="274"/>
                  </a:cubicBezTo>
                  <a:cubicBezTo>
                    <a:pt x="522" y="274"/>
                    <a:pt x="522" y="274"/>
                    <a:pt x="522" y="274"/>
                  </a:cubicBezTo>
                  <a:cubicBezTo>
                    <a:pt x="522" y="274"/>
                    <a:pt x="522" y="274"/>
                    <a:pt x="522" y="274"/>
                  </a:cubicBezTo>
                  <a:cubicBezTo>
                    <a:pt x="522" y="274"/>
                    <a:pt x="522" y="274"/>
                    <a:pt x="522" y="274"/>
                  </a:cubicBezTo>
                  <a:cubicBezTo>
                    <a:pt x="522" y="273"/>
                    <a:pt x="522" y="273"/>
                    <a:pt x="522" y="273"/>
                  </a:cubicBezTo>
                  <a:cubicBezTo>
                    <a:pt x="522" y="273"/>
                    <a:pt x="522" y="273"/>
                    <a:pt x="522" y="273"/>
                  </a:cubicBezTo>
                  <a:cubicBezTo>
                    <a:pt x="522" y="273"/>
                    <a:pt x="522" y="273"/>
                    <a:pt x="522" y="273"/>
                  </a:cubicBezTo>
                  <a:cubicBezTo>
                    <a:pt x="522" y="273"/>
                    <a:pt x="522" y="273"/>
                    <a:pt x="522" y="273"/>
                  </a:cubicBezTo>
                  <a:cubicBezTo>
                    <a:pt x="522" y="273"/>
                    <a:pt x="522" y="273"/>
                    <a:pt x="522" y="273"/>
                  </a:cubicBezTo>
                  <a:cubicBezTo>
                    <a:pt x="522" y="273"/>
                    <a:pt x="522" y="273"/>
                    <a:pt x="522" y="273"/>
                  </a:cubicBezTo>
                  <a:cubicBezTo>
                    <a:pt x="522" y="273"/>
                    <a:pt x="522" y="273"/>
                    <a:pt x="522" y="272"/>
                  </a:cubicBezTo>
                  <a:cubicBezTo>
                    <a:pt x="522" y="272"/>
                    <a:pt x="522" y="272"/>
                    <a:pt x="522" y="272"/>
                  </a:cubicBezTo>
                  <a:cubicBezTo>
                    <a:pt x="522" y="272"/>
                    <a:pt x="522" y="272"/>
                    <a:pt x="522" y="272"/>
                  </a:cubicBezTo>
                  <a:cubicBezTo>
                    <a:pt x="522" y="272"/>
                    <a:pt x="522" y="272"/>
                    <a:pt x="522" y="272"/>
                  </a:cubicBezTo>
                  <a:cubicBezTo>
                    <a:pt x="522" y="272"/>
                    <a:pt x="522" y="272"/>
                    <a:pt x="522" y="272"/>
                  </a:cubicBezTo>
                  <a:cubicBezTo>
                    <a:pt x="522" y="272"/>
                    <a:pt x="522" y="272"/>
                    <a:pt x="522" y="272"/>
                  </a:cubicBezTo>
                  <a:cubicBezTo>
                    <a:pt x="522" y="272"/>
                    <a:pt x="522" y="272"/>
                    <a:pt x="522" y="272"/>
                  </a:cubicBezTo>
                  <a:cubicBezTo>
                    <a:pt x="522" y="272"/>
                    <a:pt x="522" y="272"/>
                    <a:pt x="522" y="271"/>
                  </a:cubicBezTo>
                  <a:cubicBezTo>
                    <a:pt x="522" y="271"/>
                    <a:pt x="522" y="271"/>
                    <a:pt x="522" y="271"/>
                  </a:cubicBezTo>
                  <a:cubicBezTo>
                    <a:pt x="522" y="271"/>
                    <a:pt x="522" y="271"/>
                    <a:pt x="522" y="271"/>
                  </a:cubicBezTo>
                  <a:cubicBezTo>
                    <a:pt x="522" y="271"/>
                    <a:pt x="522" y="271"/>
                    <a:pt x="522" y="271"/>
                  </a:cubicBezTo>
                  <a:cubicBezTo>
                    <a:pt x="522" y="271"/>
                    <a:pt x="522" y="271"/>
                    <a:pt x="522" y="271"/>
                  </a:cubicBezTo>
                  <a:cubicBezTo>
                    <a:pt x="522" y="271"/>
                    <a:pt x="522" y="271"/>
                    <a:pt x="522" y="271"/>
                  </a:cubicBezTo>
                  <a:cubicBezTo>
                    <a:pt x="522" y="271"/>
                    <a:pt x="522" y="271"/>
                    <a:pt x="522" y="271"/>
                  </a:cubicBezTo>
                  <a:cubicBezTo>
                    <a:pt x="522" y="271"/>
                    <a:pt x="522" y="271"/>
                    <a:pt x="522" y="270"/>
                  </a:cubicBezTo>
                  <a:cubicBezTo>
                    <a:pt x="522" y="270"/>
                    <a:pt x="522" y="270"/>
                    <a:pt x="522" y="270"/>
                  </a:cubicBezTo>
                  <a:cubicBezTo>
                    <a:pt x="522" y="270"/>
                    <a:pt x="522" y="270"/>
                    <a:pt x="522" y="270"/>
                  </a:cubicBezTo>
                  <a:cubicBezTo>
                    <a:pt x="522" y="270"/>
                    <a:pt x="522" y="270"/>
                    <a:pt x="522" y="270"/>
                  </a:cubicBezTo>
                  <a:cubicBezTo>
                    <a:pt x="522" y="270"/>
                    <a:pt x="522" y="270"/>
                    <a:pt x="522" y="270"/>
                  </a:cubicBezTo>
                  <a:cubicBezTo>
                    <a:pt x="522" y="270"/>
                    <a:pt x="522" y="270"/>
                    <a:pt x="522" y="270"/>
                  </a:cubicBezTo>
                  <a:cubicBezTo>
                    <a:pt x="522" y="270"/>
                    <a:pt x="522" y="270"/>
                    <a:pt x="522" y="270"/>
                  </a:cubicBezTo>
                  <a:cubicBezTo>
                    <a:pt x="522" y="270"/>
                    <a:pt x="522" y="270"/>
                    <a:pt x="522" y="269"/>
                  </a:cubicBezTo>
                  <a:cubicBezTo>
                    <a:pt x="522" y="269"/>
                    <a:pt x="522" y="269"/>
                    <a:pt x="522" y="269"/>
                  </a:cubicBezTo>
                  <a:cubicBezTo>
                    <a:pt x="522" y="269"/>
                    <a:pt x="522" y="269"/>
                    <a:pt x="522" y="269"/>
                  </a:cubicBezTo>
                  <a:cubicBezTo>
                    <a:pt x="522" y="269"/>
                    <a:pt x="522" y="269"/>
                    <a:pt x="522" y="269"/>
                  </a:cubicBezTo>
                  <a:cubicBezTo>
                    <a:pt x="522" y="269"/>
                    <a:pt x="522" y="269"/>
                    <a:pt x="522" y="269"/>
                  </a:cubicBezTo>
                  <a:cubicBezTo>
                    <a:pt x="522" y="269"/>
                    <a:pt x="522" y="269"/>
                    <a:pt x="522" y="269"/>
                  </a:cubicBezTo>
                  <a:cubicBezTo>
                    <a:pt x="522" y="269"/>
                    <a:pt x="522" y="269"/>
                    <a:pt x="522" y="269"/>
                  </a:cubicBezTo>
                  <a:cubicBezTo>
                    <a:pt x="522" y="269"/>
                    <a:pt x="522" y="269"/>
                    <a:pt x="522" y="268"/>
                  </a:cubicBezTo>
                  <a:cubicBezTo>
                    <a:pt x="522" y="268"/>
                    <a:pt x="522" y="268"/>
                    <a:pt x="522" y="268"/>
                  </a:cubicBezTo>
                  <a:cubicBezTo>
                    <a:pt x="522" y="268"/>
                    <a:pt x="522" y="268"/>
                    <a:pt x="522" y="268"/>
                  </a:cubicBezTo>
                  <a:cubicBezTo>
                    <a:pt x="522" y="268"/>
                    <a:pt x="522" y="268"/>
                    <a:pt x="522" y="268"/>
                  </a:cubicBezTo>
                  <a:cubicBezTo>
                    <a:pt x="522" y="268"/>
                    <a:pt x="522" y="268"/>
                    <a:pt x="522" y="268"/>
                  </a:cubicBezTo>
                  <a:cubicBezTo>
                    <a:pt x="522" y="268"/>
                    <a:pt x="522" y="268"/>
                    <a:pt x="522" y="268"/>
                  </a:cubicBezTo>
                  <a:cubicBezTo>
                    <a:pt x="522" y="268"/>
                    <a:pt x="522" y="268"/>
                    <a:pt x="522" y="268"/>
                  </a:cubicBezTo>
                  <a:cubicBezTo>
                    <a:pt x="522" y="268"/>
                    <a:pt x="522" y="268"/>
                    <a:pt x="522" y="267"/>
                  </a:cubicBezTo>
                  <a:cubicBezTo>
                    <a:pt x="522" y="267"/>
                    <a:pt x="522" y="267"/>
                    <a:pt x="522" y="267"/>
                  </a:cubicBezTo>
                  <a:cubicBezTo>
                    <a:pt x="522" y="267"/>
                    <a:pt x="522" y="267"/>
                    <a:pt x="522" y="267"/>
                  </a:cubicBezTo>
                  <a:cubicBezTo>
                    <a:pt x="522" y="267"/>
                    <a:pt x="522" y="267"/>
                    <a:pt x="522" y="267"/>
                  </a:cubicBezTo>
                  <a:cubicBezTo>
                    <a:pt x="522" y="267"/>
                    <a:pt x="522" y="267"/>
                    <a:pt x="522" y="267"/>
                  </a:cubicBezTo>
                  <a:cubicBezTo>
                    <a:pt x="522" y="267"/>
                    <a:pt x="522" y="267"/>
                    <a:pt x="522" y="267"/>
                  </a:cubicBezTo>
                  <a:cubicBezTo>
                    <a:pt x="522" y="267"/>
                    <a:pt x="522" y="267"/>
                    <a:pt x="522" y="267"/>
                  </a:cubicBezTo>
                  <a:cubicBezTo>
                    <a:pt x="522" y="267"/>
                    <a:pt x="522" y="267"/>
                    <a:pt x="522" y="266"/>
                  </a:cubicBezTo>
                  <a:cubicBezTo>
                    <a:pt x="522" y="266"/>
                    <a:pt x="522" y="266"/>
                    <a:pt x="522" y="266"/>
                  </a:cubicBezTo>
                  <a:cubicBezTo>
                    <a:pt x="522" y="266"/>
                    <a:pt x="522" y="266"/>
                    <a:pt x="522" y="266"/>
                  </a:cubicBezTo>
                  <a:cubicBezTo>
                    <a:pt x="522" y="266"/>
                    <a:pt x="522" y="266"/>
                    <a:pt x="522" y="266"/>
                  </a:cubicBezTo>
                  <a:cubicBezTo>
                    <a:pt x="522" y="266"/>
                    <a:pt x="522" y="266"/>
                    <a:pt x="522" y="266"/>
                  </a:cubicBezTo>
                  <a:cubicBezTo>
                    <a:pt x="522" y="266"/>
                    <a:pt x="522" y="266"/>
                    <a:pt x="522" y="266"/>
                  </a:cubicBezTo>
                  <a:cubicBezTo>
                    <a:pt x="522" y="266"/>
                    <a:pt x="522" y="266"/>
                    <a:pt x="522" y="266"/>
                  </a:cubicBezTo>
                  <a:cubicBezTo>
                    <a:pt x="522" y="266"/>
                    <a:pt x="522" y="266"/>
                    <a:pt x="522" y="265"/>
                  </a:cubicBezTo>
                  <a:cubicBezTo>
                    <a:pt x="522" y="265"/>
                    <a:pt x="522" y="265"/>
                    <a:pt x="522" y="265"/>
                  </a:cubicBezTo>
                  <a:cubicBezTo>
                    <a:pt x="522" y="265"/>
                    <a:pt x="522" y="265"/>
                    <a:pt x="522" y="265"/>
                  </a:cubicBezTo>
                  <a:cubicBezTo>
                    <a:pt x="522" y="265"/>
                    <a:pt x="522" y="265"/>
                    <a:pt x="522" y="265"/>
                  </a:cubicBezTo>
                  <a:cubicBezTo>
                    <a:pt x="522" y="265"/>
                    <a:pt x="522" y="265"/>
                    <a:pt x="522" y="265"/>
                  </a:cubicBezTo>
                  <a:cubicBezTo>
                    <a:pt x="522" y="265"/>
                    <a:pt x="522" y="265"/>
                    <a:pt x="522" y="265"/>
                  </a:cubicBezTo>
                  <a:cubicBezTo>
                    <a:pt x="522" y="265"/>
                    <a:pt x="522" y="265"/>
                    <a:pt x="522" y="265"/>
                  </a:cubicBezTo>
                  <a:cubicBezTo>
                    <a:pt x="522" y="265"/>
                    <a:pt x="522" y="265"/>
                    <a:pt x="522" y="264"/>
                  </a:cubicBezTo>
                  <a:cubicBezTo>
                    <a:pt x="522" y="264"/>
                    <a:pt x="522" y="264"/>
                    <a:pt x="522" y="264"/>
                  </a:cubicBezTo>
                  <a:cubicBezTo>
                    <a:pt x="522" y="264"/>
                    <a:pt x="522" y="264"/>
                    <a:pt x="522" y="264"/>
                  </a:cubicBezTo>
                  <a:cubicBezTo>
                    <a:pt x="522" y="264"/>
                    <a:pt x="522" y="264"/>
                    <a:pt x="522" y="264"/>
                  </a:cubicBezTo>
                  <a:cubicBezTo>
                    <a:pt x="522" y="264"/>
                    <a:pt x="522" y="264"/>
                    <a:pt x="522" y="264"/>
                  </a:cubicBezTo>
                  <a:cubicBezTo>
                    <a:pt x="522" y="264"/>
                    <a:pt x="522" y="264"/>
                    <a:pt x="522" y="264"/>
                  </a:cubicBezTo>
                  <a:cubicBezTo>
                    <a:pt x="522" y="264"/>
                    <a:pt x="522" y="264"/>
                    <a:pt x="522" y="264"/>
                  </a:cubicBezTo>
                  <a:cubicBezTo>
                    <a:pt x="522" y="264"/>
                    <a:pt x="522" y="264"/>
                    <a:pt x="522" y="263"/>
                  </a:cubicBezTo>
                  <a:cubicBezTo>
                    <a:pt x="522" y="263"/>
                    <a:pt x="522" y="263"/>
                    <a:pt x="522" y="263"/>
                  </a:cubicBezTo>
                  <a:cubicBezTo>
                    <a:pt x="522" y="263"/>
                    <a:pt x="522" y="263"/>
                    <a:pt x="522" y="263"/>
                  </a:cubicBezTo>
                  <a:cubicBezTo>
                    <a:pt x="522" y="263"/>
                    <a:pt x="522" y="263"/>
                    <a:pt x="522" y="263"/>
                  </a:cubicBezTo>
                  <a:cubicBezTo>
                    <a:pt x="522" y="263"/>
                    <a:pt x="522" y="263"/>
                    <a:pt x="522" y="263"/>
                  </a:cubicBezTo>
                  <a:cubicBezTo>
                    <a:pt x="522" y="263"/>
                    <a:pt x="522" y="263"/>
                    <a:pt x="522" y="263"/>
                  </a:cubicBezTo>
                  <a:cubicBezTo>
                    <a:pt x="522" y="263"/>
                    <a:pt x="522" y="263"/>
                    <a:pt x="522" y="263"/>
                  </a:cubicBezTo>
                  <a:cubicBezTo>
                    <a:pt x="522" y="263"/>
                    <a:pt x="522" y="263"/>
                    <a:pt x="522" y="262"/>
                  </a:cubicBezTo>
                  <a:cubicBezTo>
                    <a:pt x="522" y="262"/>
                    <a:pt x="522" y="262"/>
                    <a:pt x="522" y="262"/>
                  </a:cubicBezTo>
                  <a:cubicBezTo>
                    <a:pt x="522" y="262"/>
                    <a:pt x="522" y="262"/>
                    <a:pt x="522" y="262"/>
                  </a:cubicBezTo>
                  <a:cubicBezTo>
                    <a:pt x="522" y="262"/>
                    <a:pt x="522" y="262"/>
                    <a:pt x="522" y="262"/>
                  </a:cubicBezTo>
                  <a:cubicBezTo>
                    <a:pt x="522" y="262"/>
                    <a:pt x="522" y="262"/>
                    <a:pt x="522" y="262"/>
                  </a:cubicBezTo>
                  <a:cubicBezTo>
                    <a:pt x="522" y="262"/>
                    <a:pt x="522" y="262"/>
                    <a:pt x="522" y="262"/>
                  </a:cubicBezTo>
                  <a:cubicBezTo>
                    <a:pt x="522" y="262"/>
                    <a:pt x="522" y="262"/>
                    <a:pt x="522" y="262"/>
                  </a:cubicBezTo>
                  <a:cubicBezTo>
                    <a:pt x="522" y="262"/>
                    <a:pt x="522" y="262"/>
                    <a:pt x="522" y="261"/>
                  </a:cubicBezTo>
                  <a:cubicBezTo>
                    <a:pt x="522" y="261"/>
                    <a:pt x="522" y="261"/>
                    <a:pt x="522" y="261"/>
                  </a:cubicBezTo>
                  <a:cubicBezTo>
                    <a:pt x="522" y="261"/>
                    <a:pt x="522" y="261"/>
                    <a:pt x="522" y="261"/>
                  </a:cubicBezTo>
                  <a:cubicBezTo>
                    <a:pt x="522" y="261"/>
                    <a:pt x="522" y="261"/>
                    <a:pt x="522" y="261"/>
                  </a:cubicBezTo>
                  <a:cubicBezTo>
                    <a:pt x="522" y="261"/>
                    <a:pt x="522" y="261"/>
                    <a:pt x="522" y="261"/>
                  </a:cubicBezTo>
                  <a:cubicBezTo>
                    <a:pt x="522" y="261"/>
                    <a:pt x="522" y="261"/>
                    <a:pt x="522" y="261"/>
                  </a:cubicBezTo>
                  <a:cubicBezTo>
                    <a:pt x="522" y="261"/>
                    <a:pt x="522" y="261"/>
                    <a:pt x="522" y="261"/>
                  </a:cubicBezTo>
                  <a:cubicBezTo>
                    <a:pt x="522" y="261"/>
                    <a:pt x="522" y="260"/>
                    <a:pt x="522" y="260"/>
                  </a:cubicBezTo>
                  <a:cubicBezTo>
                    <a:pt x="522" y="260"/>
                    <a:pt x="522" y="260"/>
                    <a:pt x="522" y="260"/>
                  </a:cubicBezTo>
                  <a:cubicBezTo>
                    <a:pt x="522" y="260"/>
                    <a:pt x="522" y="260"/>
                    <a:pt x="522" y="260"/>
                  </a:cubicBezTo>
                  <a:cubicBezTo>
                    <a:pt x="522" y="260"/>
                    <a:pt x="522" y="260"/>
                    <a:pt x="522" y="260"/>
                  </a:cubicBezTo>
                  <a:cubicBezTo>
                    <a:pt x="522" y="260"/>
                    <a:pt x="522" y="260"/>
                    <a:pt x="522" y="260"/>
                  </a:cubicBezTo>
                  <a:cubicBezTo>
                    <a:pt x="522" y="260"/>
                    <a:pt x="522" y="260"/>
                    <a:pt x="522" y="260"/>
                  </a:cubicBezTo>
                  <a:cubicBezTo>
                    <a:pt x="522" y="260"/>
                    <a:pt x="522" y="260"/>
                    <a:pt x="522" y="260"/>
                  </a:cubicBezTo>
                  <a:cubicBezTo>
                    <a:pt x="522" y="260"/>
                    <a:pt x="522" y="259"/>
                    <a:pt x="522" y="259"/>
                  </a:cubicBezTo>
                  <a:cubicBezTo>
                    <a:pt x="522" y="259"/>
                    <a:pt x="522" y="259"/>
                    <a:pt x="522" y="259"/>
                  </a:cubicBezTo>
                  <a:cubicBezTo>
                    <a:pt x="522" y="259"/>
                    <a:pt x="522" y="259"/>
                    <a:pt x="522" y="259"/>
                  </a:cubicBezTo>
                  <a:cubicBezTo>
                    <a:pt x="522" y="259"/>
                    <a:pt x="522" y="259"/>
                    <a:pt x="522" y="259"/>
                  </a:cubicBezTo>
                  <a:cubicBezTo>
                    <a:pt x="522" y="259"/>
                    <a:pt x="522" y="259"/>
                    <a:pt x="522" y="259"/>
                  </a:cubicBezTo>
                  <a:cubicBezTo>
                    <a:pt x="522" y="259"/>
                    <a:pt x="522" y="259"/>
                    <a:pt x="522" y="259"/>
                  </a:cubicBezTo>
                  <a:cubicBezTo>
                    <a:pt x="522" y="259"/>
                    <a:pt x="522" y="259"/>
                    <a:pt x="522" y="259"/>
                  </a:cubicBezTo>
                  <a:cubicBezTo>
                    <a:pt x="522" y="259"/>
                    <a:pt x="522" y="258"/>
                    <a:pt x="522" y="258"/>
                  </a:cubicBezTo>
                  <a:cubicBezTo>
                    <a:pt x="522" y="258"/>
                    <a:pt x="522" y="258"/>
                    <a:pt x="522" y="258"/>
                  </a:cubicBezTo>
                  <a:cubicBezTo>
                    <a:pt x="522" y="258"/>
                    <a:pt x="522" y="258"/>
                    <a:pt x="522" y="258"/>
                  </a:cubicBezTo>
                  <a:cubicBezTo>
                    <a:pt x="522" y="258"/>
                    <a:pt x="522" y="258"/>
                    <a:pt x="522" y="258"/>
                  </a:cubicBezTo>
                  <a:cubicBezTo>
                    <a:pt x="522" y="258"/>
                    <a:pt x="522" y="258"/>
                    <a:pt x="522" y="258"/>
                  </a:cubicBezTo>
                  <a:cubicBezTo>
                    <a:pt x="522" y="258"/>
                    <a:pt x="522" y="258"/>
                    <a:pt x="522" y="258"/>
                  </a:cubicBezTo>
                  <a:cubicBezTo>
                    <a:pt x="522" y="258"/>
                    <a:pt x="522" y="258"/>
                    <a:pt x="522" y="258"/>
                  </a:cubicBezTo>
                  <a:cubicBezTo>
                    <a:pt x="522" y="258"/>
                    <a:pt x="522" y="257"/>
                    <a:pt x="522" y="257"/>
                  </a:cubicBezTo>
                  <a:cubicBezTo>
                    <a:pt x="522" y="257"/>
                    <a:pt x="522" y="257"/>
                    <a:pt x="522" y="257"/>
                  </a:cubicBezTo>
                  <a:cubicBezTo>
                    <a:pt x="522" y="257"/>
                    <a:pt x="522" y="257"/>
                    <a:pt x="522" y="257"/>
                  </a:cubicBezTo>
                  <a:cubicBezTo>
                    <a:pt x="522" y="257"/>
                    <a:pt x="522" y="257"/>
                    <a:pt x="522" y="257"/>
                  </a:cubicBezTo>
                  <a:cubicBezTo>
                    <a:pt x="522" y="257"/>
                    <a:pt x="522" y="257"/>
                    <a:pt x="522" y="257"/>
                  </a:cubicBezTo>
                  <a:cubicBezTo>
                    <a:pt x="522" y="257"/>
                    <a:pt x="522" y="257"/>
                    <a:pt x="522" y="257"/>
                  </a:cubicBezTo>
                  <a:cubicBezTo>
                    <a:pt x="522" y="257"/>
                    <a:pt x="522" y="257"/>
                    <a:pt x="522" y="257"/>
                  </a:cubicBezTo>
                  <a:cubicBezTo>
                    <a:pt x="522" y="257"/>
                    <a:pt x="522" y="256"/>
                    <a:pt x="522" y="256"/>
                  </a:cubicBezTo>
                  <a:cubicBezTo>
                    <a:pt x="522" y="256"/>
                    <a:pt x="522" y="256"/>
                    <a:pt x="522" y="256"/>
                  </a:cubicBezTo>
                  <a:cubicBezTo>
                    <a:pt x="522" y="256"/>
                    <a:pt x="522" y="256"/>
                    <a:pt x="522" y="256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282" name="ïŝ1íďê">
              <a:extLst>
                <a:ext uri="{FF2B5EF4-FFF2-40B4-BE49-F238E27FC236}">
                  <a16:creationId xmlns:a16="http://schemas.microsoft.com/office/drawing/2014/main" id="{4A574C83-85A7-4629-BDEB-C8ABEBF850C7}"/>
                </a:ext>
              </a:extLst>
            </p:cNvPr>
            <p:cNvSpPr/>
            <p:nvPr userDrawn="1"/>
          </p:nvSpPr>
          <p:spPr bwMode="auto">
            <a:xfrm>
              <a:off x="6275388" y="3686175"/>
              <a:ext cx="749300" cy="1235075"/>
            </a:xfrm>
            <a:custGeom>
              <a:avLst/>
              <a:gdLst>
                <a:gd name="T0" fmla="*/ 0 w 261"/>
                <a:gd name="T1" fmla="*/ 151 h 430"/>
                <a:gd name="T2" fmla="*/ 0 w 261"/>
                <a:gd name="T3" fmla="*/ 152 h 430"/>
                <a:gd name="T4" fmla="*/ 0 w 261"/>
                <a:gd name="T5" fmla="*/ 153 h 430"/>
                <a:gd name="T6" fmla="*/ 0 w 261"/>
                <a:gd name="T7" fmla="*/ 153 h 430"/>
                <a:gd name="T8" fmla="*/ 0 w 261"/>
                <a:gd name="T9" fmla="*/ 154 h 430"/>
                <a:gd name="T10" fmla="*/ 0 w 261"/>
                <a:gd name="T11" fmla="*/ 155 h 430"/>
                <a:gd name="T12" fmla="*/ 0 w 261"/>
                <a:gd name="T13" fmla="*/ 155 h 430"/>
                <a:gd name="T14" fmla="*/ 0 w 261"/>
                <a:gd name="T15" fmla="*/ 156 h 430"/>
                <a:gd name="T16" fmla="*/ 0 w 261"/>
                <a:gd name="T17" fmla="*/ 157 h 430"/>
                <a:gd name="T18" fmla="*/ 0 w 261"/>
                <a:gd name="T19" fmla="*/ 158 h 430"/>
                <a:gd name="T20" fmla="*/ 0 w 261"/>
                <a:gd name="T21" fmla="*/ 158 h 430"/>
                <a:gd name="T22" fmla="*/ 0 w 261"/>
                <a:gd name="T23" fmla="*/ 159 h 430"/>
                <a:gd name="T24" fmla="*/ 0 w 261"/>
                <a:gd name="T25" fmla="*/ 160 h 430"/>
                <a:gd name="T26" fmla="*/ 0 w 261"/>
                <a:gd name="T27" fmla="*/ 160 h 430"/>
                <a:gd name="T28" fmla="*/ 0 w 261"/>
                <a:gd name="T29" fmla="*/ 161 h 430"/>
                <a:gd name="T30" fmla="*/ 0 w 261"/>
                <a:gd name="T31" fmla="*/ 162 h 430"/>
                <a:gd name="T32" fmla="*/ 0 w 261"/>
                <a:gd name="T33" fmla="*/ 163 h 430"/>
                <a:gd name="T34" fmla="*/ 0 w 261"/>
                <a:gd name="T35" fmla="*/ 163 h 430"/>
                <a:gd name="T36" fmla="*/ 0 w 261"/>
                <a:gd name="T37" fmla="*/ 164 h 430"/>
                <a:gd name="T38" fmla="*/ 0 w 261"/>
                <a:gd name="T39" fmla="*/ 257 h 430"/>
                <a:gd name="T40" fmla="*/ 0 w 261"/>
                <a:gd name="T41" fmla="*/ 258 h 430"/>
                <a:gd name="T42" fmla="*/ 0 w 261"/>
                <a:gd name="T43" fmla="*/ 258 h 430"/>
                <a:gd name="T44" fmla="*/ 0 w 261"/>
                <a:gd name="T45" fmla="*/ 259 h 430"/>
                <a:gd name="T46" fmla="*/ 0 w 261"/>
                <a:gd name="T47" fmla="*/ 260 h 430"/>
                <a:gd name="T48" fmla="*/ 0 w 261"/>
                <a:gd name="T49" fmla="*/ 260 h 430"/>
                <a:gd name="T50" fmla="*/ 0 w 261"/>
                <a:gd name="T51" fmla="*/ 261 h 430"/>
                <a:gd name="T52" fmla="*/ 0 w 261"/>
                <a:gd name="T53" fmla="*/ 262 h 430"/>
                <a:gd name="T54" fmla="*/ 0 w 261"/>
                <a:gd name="T55" fmla="*/ 263 h 430"/>
                <a:gd name="T56" fmla="*/ 0 w 261"/>
                <a:gd name="T57" fmla="*/ 263 h 430"/>
                <a:gd name="T58" fmla="*/ 0 w 261"/>
                <a:gd name="T59" fmla="*/ 264 h 430"/>
                <a:gd name="T60" fmla="*/ 0 w 261"/>
                <a:gd name="T61" fmla="*/ 265 h 430"/>
                <a:gd name="T62" fmla="*/ 0 w 261"/>
                <a:gd name="T63" fmla="*/ 265 h 430"/>
                <a:gd name="T64" fmla="*/ 0 w 261"/>
                <a:gd name="T65" fmla="*/ 266 h 430"/>
                <a:gd name="T66" fmla="*/ 0 w 261"/>
                <a:gd name="T67" fmla="*/ 267 h 430"/>
                <a:gd name="T68" fmla="*/ 0 w 261"/>
                <a:gd name="T69" fmla="*/ 268 h 430"/>
                <a:gd name="T70" fmla="*/ 0 w 261"/>
                <a:gd name="T71" fmla="*/ 268 h 430"/>
                <a:gd name="T72" fmla="*/ 0 w 261"/>
                <a:gd name="T73" fmla="*/ 269 h 430"/>
                <a:gd name="T74" fmla="*/ 0 w 261"/>
                <a:gd name="T75" fmla="*/ 270 h 430"/>
                <a:gd name="T76" fmla="*/ 0 w 261"/>
                <a:gd name="T77" fmla="*/ 270 h 430"/>
                <a:gd name="T78" fmla="*/ 0 w 261"/>
                <a:gd name="T79" fmla="*/ 271 h 430"/>
                <a:gd name="T80" fmla="*/ 0 w 261"/>
                <a:gd name="T81" fmla="*/ 272 h 430"/>
                <a:gd name="T82" fmla="*/ 0 w 261"/>
                <a:gd name="T83" fmla="*/ 273 h 430"/>
                <a:gd name="T84" fmla="*/ 0 w 261"/>
                <a:gd name="T85" fmla="*/ 273 h 430"/>
                <a:gd name="T86" fmla="*/ 0 w 261"/>
                <a:gd name="T87" fmla="*/ 274 h 430"/>
                <a:gd name="T88" fmla="*/ 0 w 261"/>
                <a:gd name="T89" fmla="*/ 275 h 430"/>
                <a:gd name="T90" fmla="*/ 0 w 261"/>
                <a:gd name="T91" fmla="*/ 276 h 430"/>
                <a:gd name="T92" fmla="*/ 0 w 261"/>
                <a:gd name="T93" fmla="*/ 276 h 430"/>
                <a:gd name="T94" fmla="*/ 0 w 261"/>
                <a:gd name="T95" fmla="*/ 277 h 430"/>
                <a:gd name="T96" fmla="*/ 0 w 261"/>
                <a:gd name="T97" fmla="*/ 278 h 430"/>
                <a:gd name="T98" fmla="*/ 0 w 261"/>
                <a:gd name="T99" fmla="*/ 278 h 430"/>
                <a:gd name="T100" fmla="*/ 7 w 261"/>
                <a:gd name="T101" fmla="*/ 288 h 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61" h="430">
                  <a:moveTo>
                    <a:pt x="261" y="0"/>
                  </a:moveTo>
                  <a:cubicBezTo>
                    <a:pt x="256" y="0"/>
                    <a:pt x="250" y="1"/>
                    <a:pt x="245" y="4"/>
                  </a:cubicBezTo>
                  <a:cubicBezTo>
                    <a:pt x="7" y="142"/>
                    <a:pt x="7" y="142"/>
                    <a:pt x="7" y="142"/>
                  </a:cubicBezTo>
                  <a:cubicBezTo>
                    <a:pt x="2" y="144"/>
                    <a:pt x="0" y="148"/>
                    <a:pt x="0" y="151"/>
                  </a:cubicBezTo>
                  <a:cubicBezTo>
                    <a:pt x="0" y="151"/>
                    <a:pt x="0" y="151"/>
                    <a:pt x="0" y="151"/>
                  </a:cubicBezTo>
                  <a:cubicBezTo>
                    <a:pt x="0" y="151"/>
                    <a:pt x="0" y="151"/>
                    <a:pt x="0" y="151"/>
                  </a:cubicBezTo>
                  <a:cubicBezTo>
                    <a:pt x="0" y="151"/>
                    <a:pt x="0" y="151"/>
                    <a:pt x="0" y="151"/>
                  </a:cubicBezTo>
                  <a:cubicBezTo>
                    <a:pt x="0" y="151"/>
                    <a:pt x="0" y="152"/>
                    <a:pt x="0" y="152"/>
                  </a:cubicBezTo>
                  <a:cubicBezTo>
                    <a:pt x="0" y="152"/>
                    <a:pt x="0" y="152"/>
                    <a:pt x="0" y="152"/>
                  </a:cubicBezTo>
                  <a:cubicBezTo>
                    <a:pt x="0" y="152"/>
                    <a:pt x="0" y="152"/>
                    <a:pt x="0" y="152"/>
                  </a:cubicBezTo>
                  <a:cubicBezTo>
                    <a:pt x="0" y="152"/>
                    <a:pt x="0" y="152"/>
                    <a:pt x="0" y="152"/>
                  </a:cubicBezTo>
                  <a:cubicBezTo>
                    <a:pt x="0" y="152"/>
                    <a:pt x="0" y="152"/>
                    <a:pt x="0" y="152"/>
                  </a:cubicBezTo>
                  <a:cubicBezTo>
                    <a:pt x="0" y="152"/>
                    <a:pt x="0" y="152"/>
                    <a:pt x="0" y="152"/>
                  </a:cubicBezTo>
                  <a:cubicBezTo>
                    <a:pt x="0" y="152"/>
                    <a:pt x="0" y="152"/>
                    <a:pt x="0" y="152"/>
                  </a:cubicBezTo>
                  <a:cubicBezTo>
                    <a:pt x="0" y="152"/>
                    <a:pt x="0" y="153"/>
                    <a:pt x="0" y="153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0" y="153"/>
                    <a:pt x="0" y="154"/>
                    <a:pt x="0" y="154"/>
                  </a:cubicBezTo>
                  <a:cubicBezTo>
                    <a:pt x="0" y="154"/>
                    <a:pt x="0" y="154"/>
                    <a:pt x="0" y="154"/>
                  </a:cubicBezTo>
                  <a:cubicBezTo>
                    <a:pt x="0" y="154"/>
                    <a:pt x="0" y="154"/>
                    <a:pt x="0" y="154"/>
                  </a:cubicBezTo>
                  <a:cubicBezTo>
                    <a:pt x="0" y="154"/>
                    <a:pt x="0" y="154"/>
                    <a:pt x="0" y="154"/>
                  </a:cubicBezTo>
                  <a:cubicBezTo>
                    <a:pt x="0" y="154"/>
                    <a:pt x="0" y="154"/>
                    <a:pt x="0" y="154"/>
                  </a:cubicBezTo>
                  <a:cubicBezTo>
                    <a:pt x="0" y="154"/>
                    <a:pt x="0" y="154"/>
                    <a:pt x="0" y="154"/>
                  </a:cubicBezTo>
                  <a:cubicBezTo>
                    <a:pt x="0" y="154"/>
                    <a:pt x="0" y="154"/>
                    <a:pt x="0" y="154"/>
                  </a:cubicBezTo>
                  <a:cubicBezTo>
                    <a:pt x="0" y="154"/>
                    <a:pt x="0" y="155"/>
                    <a:pt x="0" y="155"/>
                  </a:cubicBezTo>
                  <a:cubicBezTo>
                    <a:pt x="0" y="155"/>
                    <a:pt x="0" y="155"/>
                    <a:pt x="0" y="155"/>
                  </a:cubicBezTo>
                  <a:cubicBezTo>
                    <a:pt x="0" y="155"/>
                    <a:pt x="0" y="155"/>
                    <a:pt x="0" y="155"/>
                  </a:cubicBezTo>
                  <a:cubicBezTo>
                    <a:pt x="0" y="155"/>
                    <a:pt x="0" y="155"/>
                    <a:pt x="0" y="155"/>
                  </a:cubicBezTo>
                  <a:cubicBezTo>
                    <a:pt x="0" y="155"/>
                    <a:pt x="0" y="155"/>
                    <a:pt x="0" y="155"/>
                  </a:cubicBezTo>
                  <a:cubicBezTo>
                    <a:pt x="0" y="155"/>
                    <a:pt x="0" y="155"/>
                    <a:pt x="0" y="155"/>
                  </a:cubicBezTo>
                  <a:cubicBezTo>
                    <a:pt x="0" y="155"/>
                    <a:pt x="0" y="155"/>
                    <a:pt x="0" y="155"/>
                  </a:cubicBezTo>
                  <a:cubicBezTo>
                    <a:pt x="0" y="155"/>
                    <a:pt x="0" y="156"/>
                    <a:pt x="0" y="156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0" y="156"/>
                    <a:pt x="0" y="157"/>
                    <a:pt x="0" y="157"/>
                  </a:cubicBezTo>
                  <a:cubicBezTo>
                    <a:pt x="0" y="157"/>
                    <a:pt x="0" y="157"/>
                    <a:pt x="0" y="157"/>
                  </a:cubicBezTo>
                  <a:cubicBezTo>
                    <a:pt x="0" y="157"/>
                    <a:pt x="0" y="157"/>
                    <a:pt x="0" y="157"/>
                  </a:cubicBezTo>
                  <a:cubicBezTo>
                    <a:pt x="0" y="157"/>
                    <a:pt x="0" y="157"/>
                    <a:pt x="0" y="157"/>
                  </a:cubicBezTo>
                  <a:cubicBezTo>
                    <a:pt x="0" y="157"/>
                    <a:pt x="0" y="157"/>
                    <a:pt x="0" y="157"/>
                  </a:cubicBezTo>
                  <a:cubicBezTo>
                    <a:pt x="0" y="157"/>
                    <a:pt x="0" y="157"/>
                    <a:pt x="0" y="157"/>
                  </a:cubicBezTo>
                  <a:cubicBezTo>
                    <a:pt x="0" y="157"/>
                    <a:pt x="0" y="157"/>
                    <a:pt x="0" y="157"/>
                  </a:cubicBezTo>
                  <a:cubicBezTo>
                    <a:pt x="0" y="157"/>
                    <a:pt x="0" y="158"/>
                    <a:pt x="0" y="158"/>
                  </a:cubicBezTo>
                  <a:cubicBezTo>
                    <a:pt x="0" y="158"/>
                    <a:pt x="0" y="158"/>
                    <a:pt x="0" y="158"/>
                  </a:cubicBezTo>
                  <a:cubicBezTo>
                    <a:pt x="0" y="158"/>
                    <a:pt x="0" y="158"/>
                    <a:pt x="0" y="158"/>
                  </a:cubicBezTo>
                  <a:cubicBezTo>
                    <a:pt x="0" y="158"/>
                    <a:pt x="0" y="158"/>
                    <a:pt x="0" y="158"/>
                  </a:cubicBezTo>
                  <a:cubicBezTo>
                    <a:pt x="0" y="158"/>
                    <a:pt x="0" y="158"/>
                    <a:pt x="0" y="158"/>
                  </a:cubicBezTo>
                  <a:cubicBezTo>
                    <a:pt x="0" y="158"/>
                    <a:pt x="0" y="158"/>
                    <a:pt x="0" y="158"/>
                  </a:cubicBezTo>
                  <a:cubicBezTo>
                    <a:pt x="0" y="158"/>
                    <a:pt x="0" y="158"/>
                    <a:pt x="0" y="158"/>
                  </a:cubicBezTo>
                  <a:cubicBezTo>
                    <a:pt x="0" y="158"/>
                    <a:pt x="0" y="159"/>
                    <a:pt x="0" y="159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0" y="161"/>
                    <a:pt x="0" y="161"/>
                    <a:pt x="0" y="161"/>
                  </a:cubicBezTo>
                  <a:cubicBezTo>
                    <a:pt x="0" y="161"/>
                    <a:pt x="0" y="161"/>
                    <a:pt x="0" y="161"/>
                  </a:cubicBezTo>
                  <a:cubicBezTo>
                    <a:pt x="0" y="161"/>
                    <a:pt x="0" y="161"/>
                    <a:pt x="0" y="161"/>
                  </a:cubicBezTo>
                  <a:cubicBezTo>
                    <a:pt x="0" y="161"/>
                    <a:pt x="0" y="161"/>
                    <a:pt x="0" y="161"/>
                  </a:cubicBezTo>
                  <a:cubicBezTo>
                    <a:pt x="0" y="161"/>
                    <a:pt x="0" y="161"/>
                    <a:pt x="0" y="161"/>
                  </a:cubicBezTo>
                  <a:cubicBezTo>
                    <a:pt x="0" y="161"/>
                    <a:pt x="0" y="161"/>
                    <a:pt x="0" y="161"/>
                  </a:cubicBezTo>
                  <a:cubicBezTo>
                    <a:pt x="0" y="161"/>
                    <a:pt x="0" y="161"/>
                    <a:pt x="0" y="161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0" y="163"/>
                    <a:pt x="0" y="163"/>
                    <a:pt x="0" y="163"/>
                  </a:cubicBezTo>
                  <a:cubicBezTo>
                    <a:pt x="0" y="163"/>
                    <a:pt x="0" y="163"/>
                    <a:pt x="0" y="163"/>
                  </a:cubicBezTo>
                  <a:cubicBezTo>
                    <a:pt x="0" y="163"/>
                    <a:pt x="0" y="163"/>
                    <a:pt x="0" y="163"/>
                  </a:cubicBezTo>
                  <a:cubicBezTo>
                    <a:pt x="0" y="163"/>
                    <a:pt x="0" y="163"/>
                    <a:pt x="0" y="163"/>
                  </a:cubicBezTo>
                  <a:cubicBezTo>
                    <a:pt x="0" y="163"/>
                    <a:pt x="0" y="163"/>
                    <a:pt x="0" y="163"/>
                  </a:cubicBezTo>
                  <a:cubicBezTo>
                    <a:pt x="0" y="163"/>
                    <a:pt x="0" y="163"/>
                    <a:pt x="0" y="163"/>
                  </a:cubicBezTo>
                  <a:cubicBezTo>
                    <a:pt x="0" y="163"/>
                    <a:pt x="0" y="163"/>
                    <a:pt x="0" y="163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0" y="164"/>
                    <a:pt x="0" y="256"/>
                    <a:pt x="0" y="256"/>
                  </a:cubicBezTo>
                  <a:cubicBezTo>
                    <a:pt x="0" y="256"/>
                    <a:pt x="0" y="257"/>
                    <a:pt x="0" y="257"/>
                  </a:cubicBezTo>
                  <a:cubicBezTo>
                    <a:pt x="0" y="257"/>
                    <a:pt x="0" y="257"/>
                    <a:pt x="0" y="257"/>
                  </a:cubicBezTo>
                  <a:cubicBezTo>
                    <a:pt x="0" y="257"/>
                    <a:pt x="0" y="257"/>
                    <a:pt x="0" y="257"/>
                  </a:cubicBezTo>
                  <a:cubicBezTo>
                    <a:pt x="0" y="257"/>
                    <a:pt x="0" y="257"/>
                    <a:pt x="0" y="257"/>
                  </a:cubicBezTo>
                  <a:cubicBezTo>
                    <a:pt x="0" y="257"/>
                    <a:pt x="0" y="257"/>
                    <a:pt x="0" y="257"/>
                  </a:cubicBezTo>
                  <a:cubicBezTo>
                    <a:pt x="0" y="257"/>
                    <a:pt x="0" y="257"/>
                    <a:pt x="0" y="257"/>
                  </a:cubicBezTo>
                  <a:cubicBezTo>
                    <a:pt x="0" y="257"/>
                    <a:pt x="0" y="257"/>
                    <a:pt x="0" y="257"/>
                  </a:cubicBezTo>
                  <a:cubicBezTo>
                    <a:pt x="0" y="257"/>
                    <a:pt x="0" y="258"/>
                    <a:pt x="0" y="258"/>
                  </a:cubicBezTo>
                  <a:cubicBezTo>
                    <a:pt x="0" y="258"/>
                    <a:pt x="0" y="258"/>
                    <a:pt x="0" y="258"/>
                  </a:cubicBezTo>
                  <a:cubicBezTo>
                    <a:pt x="0" y="258"/>
                    <a:pt x="0" y="258"/>
                    <a:pt x="0" y="258"/>
                  </a:cubicBezTo>
                  <a:cubicBezTo>
                    <a:pt x="0" y="258"/>
                    <a:pt x="0" y="258"/>
                    <a:pt x="0" y="258"/>
                  </a:cubicBezTo>
                  <a:cubicBezTo>
                    <a:pt x="0" y="258"/>
                    <a:pt x="0" y="258"/>
                    <a:pt x="0" y="258"/>
                  </a:cubicBezTo>
                  <a:cubicBezTo>
                    <a:pt x="0" y="258"/>
                    <a:pt x="0" y="258"/>
                    <a:pt x="0" y="258"/>
                  </a:cubicBezTo>
                  <a:cubicBezTo>
                    <a:pt x="0" y="258"/>
                    <a:pt x="0" y="258"/>
                    <a:pt x="0" y="258"/>
                  </a:cubicBezTo>
                  <a:cubicBezTo>
                    <a:pt x="0" y="258"/>
                    <a:pt x="0" y="259"/>
                    <a:pt x="0" y="259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0" y="259"/>
                    <a:pt x="0" y="260"/>
                    <a:pt x="0" y="260"/>
                  </a:cubicBezTo>
                  <a:cubicBezTo>
                    <a:pt x="0" y="260"/>
                    <a:pt x="0" y="260"/>
                    <a:pt x="0" y="260"/>
                  </a:cubicBezTo>
                  <a:cubicBezTo>
                    <a:pt x="0" y="260"/>
                    <a:pt x="0" y="260"/>
                    <a:pt x="0" y="260"/>
                  </a:cubicBezTo>
                  <a:cubicBezTo>
                    <a:pt x="0" y="260"/>
                    <a:pt x="0" y="260"/>
                    <a:pt x="0" y="260"/>
                  </a:cubicBezTo>
                  <a:cubicBezTo>
                    <a:pt x="0" y="260"/>
                    <a:pt x="0" y="260"/>
                    <a:pt x="0" y="260"/>
                  </a:cubicBezTo>
                  <a:cubicBezTo>
                    <a:pt x="0" y="260"/>
                    <a:pt x="0" y="260"/>
                    <a:pt x="0" y="260"/>
                  </a:cubicBezTo>
                  <a:cubicBezTo>
                    <a:pt x="0" y="260"/>
                    <a:pt x="0" y="260"/>
                    <a:pt x="0" y="260"/>
                  </a:cubicBezTo>
                  <a:cubicBezTo>
                    <a:pt x="0" y="261"/>
                    <a:pt x="0" y="261"/>
                    <a:pt x="0" y="261"/>
                  </a:cubicBezTo>
                  <a:cubicBezTo>
                    <a:pt x="0" y="261"/>
                    <a:pt x="0" y="261"/>
                    <a:pt x="0" y="261"/>
                  </a:cubicBezTo>
                  <a:cubicBezTo>
                    <a:pt x="0" y="261"/>
                    <a:pt x="0" y="261"/>
                    <a:pt x="0" y="261"/>
                  </a:cubicBezTo>
                  <a:cubicBezTo>
                    <a:pt x="0" y="261"/>
                    <a:pt x="0" y="261"/>
                    <a:pt x="0" y="261"/>
                  </a:cubicBezTo>
                  <a:cubicBezTo>
                    <a:pt x="0" y="261"/>
                    <a:pt x="0" y="261"/>
                    <a:pt x="0" y="261"/>
                  </a:cubicBezTo>
                  <a:cubicBezTo>
                    <a:pt x="0" y="261"/>
                    <a:pt x="0" y="261"/>
                    <a:pt x="0" y="261"/>
                  </a:cubicBezTo>
                  <a:cubicBezTo>
                    <a:pt x="0" y="261"/>
                    <a:pt x="0" y="261"/>
                    <a:pt x="0" y="261"/>
                  </a:cubicBezTo>
                  <a:cubicBezTo>
                    <a:pt x="0" y="262"/>
                    <a:pt x="0" y="262"/>
                    <a:pt x="0" y="262"/>
                  </a:cubicBezTo>
                  <a:cubicBezTo>
                    <a:pt x="0" y="262"/>
                    <a:pt x="0" y="262"/>
                    <a:pt x="0" y="262"/>
                  </a:cubicBezTo>
                  <a:cubicBezTo>
                    <a:pt x="0" y="262"/>
                    <a:pt x="0" y="262"/>
                    <a:pt x="0" y="262"/>
                  </a:cubicBezTo>
                  <a:cubicBezTo>
                    <a:pt x="0" y="262"/>
                    <a:pt x="0" y="262"/>
                    <a:pt x="0" y="262"/>
                  </a:cubicBezTo>
                  <a:cubicBezTo>
                    <a:pt x="0" y="262"/>
                    <a:pt x="0" y="262"/>
                    <a:pt x="0" y="262"/>
                  </a:cubicBezTo>
                  <a:cubicBezTo>
                    <a:pt x="0" y="262"/>
                    <a:pt x="0" y="262"/>
                    <a:pt x="0" y="262"/>
                  </a:cubicBezTo>
                  <a:cubicBezTo>
                    <a:pt x="0" y="262"/>
                    <a:pt x="0" y="262"/>
                    <a:pt x="0" y="262"/>
                  </a:cubicBezTo>
                  <a:cubicBezTo>
                    <a:pt x="0" y="263"/>
                    <a:pt x="0" y="263"/>
                    <a:pt x="0" y="263"/>
                  </a:cubicBezTo>
                  <a:cubicBezTo>
                    <a:pt x="0" y="263"/>
                    <a:pt x="0" y="263"/>
                    <a:pt x="0" y="263"/>
                  </a:cubicBezTo>
                  <a:cubicBezTo>
                    <a:pt x="0" y="263"/>
                    <a:pt x="0" y="263"/>
                    <a:pt x="0" y="263"/>
                  </a:cubicBezTo>
                  <a:cubicBezTo>
                    <a:pt x="0" y="263"/>
                    <a:pt x="0" y="263"/>
                    <a:pt x="0" y="263"/>
                  </a:cubicBezTo>
                  <a:cubicBezTo>
                    <a:pt x="0" y="263"/>
                    <a:pt x="0" y="263"/>
                    <a:pt x="0" y="263"/>
                  </a:cubicBezTo>
                  <a:cubicBezTo>
                    <a:pt x="0" y="263"/>
                    <a:pt x="0" y="263"/>
                    <a:pt x="0" y="263"/>
                  </a:cubicBezTo>
                  <a:cubicBezTo>
                    <a:pt x="0" y="263"/>
                    <a:pt x="0" y="263"/>
                    <a:pt x="0" y="263"/>
                  </a:cubicBezTo>
                  <a:cubicBezTo>
                    <a:pt x="0" y="264"/>
                    <a:pt x="0" y="264"/>
                    <a:pt x="0" y="264"/>
                  </a:cubicBezTo>
                  <a:cubicBezTo>
                    <a:pt x="0" y="264"/>
                    <a:pt x="0" y="264"/>
                    <a:pt x="0" y="264"/>
                  </a:cubicBezTo>
                  <a:cubicBezTo>
                    <a:pt x="0" y="264"/>
                    <a:pt x="0" y="264"/>
                    <a:pt x="0" y="264"/>
                  </a:cubicBezTo>
                  <a:cubicBezTo>
                    <a:pt x="0" y="264"/>
                    <a:pt x="0" y="264"/>
                    <a:pt x="0" y="264"/>
                  </a:cubicBezTo>
                  <a:cubicBezTo>
                    <a:pt x="0" y="264"/>
                    <a:pt x="0" y="264"/>
                    <a:pt x="0" y="264"/>
                  </a:cubicBezTo>
                  <a:cubicBezTo>
                    <a:pt x="0" y="264"/>
                    <a:pt x="0" y="264"/>
                    <a:pt x="0" y="264"/>
                  </a:cubicBezTo>
                  <a:cubicBezTo>
                    <a:pt x="0" y="264"/>
                    <a:pt x="0" y="264"/>
                    <a:pt x="0" y="264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66"/>
                    <a:pt x="0" y="266"/>
                    <a:pt x="0" y="266"/>
                  </a:cubicBezTo>
                  <a:cubicBezTo>
                    <a:pt x="0" y="266"/>
                    <a:pt x="0" y="266"/>
                    <a:pt x="0" y="266"/>
                  </a:cubicBezTo>
                  <a:cubicBezTo>
                    <a:pt x="0" y="266"/>
                    <a:pt x="0" y="266"/>
                    <a:pt x="0" y="266"/>
                  </a:cubicBezTo>
                  <a:cubicBezTo>
                    <a:pt x="0" y="266"/>
                    <a:pt x="0" y="266"/>
                    <a:pt x="0" y="266"/>
                  </a:cubicBezTo>
                  <a:cubicBezTo>
                    <a:pt x="0" y="266"/>
                    <a:pt x="0" y="266"/>
                    <a:pt x="0" y="266"/>
                  </a:cubicBezTo>
                  <a:cubicBezTo>
                    <a:pt x="0" y="266"/>
                    <a:pt x="0" y="266"/>
                    <a:pt x="0" y="266"/>
                  </a:cubicBezTo>
                  <a:cubicBezTo>
                    <a:pt x="0" y="266"/>
                    <a:pt x="0" y="266"/>
                    <a:pt x="0" y="266"/>
                  </a:cubicBezTo>
                  <a:cubicBezTo>
                    <a:pt x="0" y="267"/>
                    <a:pt x="0" y="267"/>
                    <a:pt x="0" y="267"/>
                  </a:cubicBezTo>
                  <a:cubicBezTo>
                    <a:pt x="0" y="267"/>
                    <a:pt x="0" y="267"/>
                    <a:pt x="0" y="267"/>
                  </a:cubicBezTo>
                  <a:cubicBezTo>
                    <a:pt x="0" y="267"/>
                    <a:pt x="0" y="267"/>
                    <a:pt x="0" y="267"/>
                  </a:cubicBezTo>
                  <a:cubicBezTo>
                    <a:pt x="0" y="267"/>
                    <a:pt x="0" y="267"/>
                    <a:pt x="0" y="267"/>
                  </a:cubicBezTo>
                  <a:cubicBezTo>
                    <a:pt x="0" y="267"/>
                    <a:pt x="0" y="267"/>
                    <a:pt x="0" y="267"/>
                  </a:cubicBezTo>
                  <a:cubicBezTo>
                    <a:pt x="0" y="267"/>
                    <a:pt x="0" y="267"/>
                    <a:pt x="0" y="267"/>
                  </a:cubicBezTo>
                  <a:cubicBezTo>
                    <a:pt x="0" y="267"/>
                    <a:pt x="0" y="267"/>
                    <a:pt x="0" y="267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69"/>
                    <a:pt x="0" y="269"/>
                    <a:pt x="0" y="269"/>
                  </a:cubicBezTo>
                  <a:cubicBezTo>
                    <a:pt x="0" y="269"/>
                    <a:pt x="0" y="269"/>
                    <a:pt x="0" y="269"/>
                  </a:cubicBezTo>
                  <a:cubicBezTo>
                    <a:pt x="0" y="269"/>
                    <a:pt x="0" y="269"/>
                    <a:pt x="0" y="269"/>
                  </a:cubicBezTo>
                  <a:cubicBezTo>
                    <a:pt x="0" y="269"/>
                    <a:pt x="0" y="269"/>
                    <a:pt x="0" y="269"/>
                  </a:cubicBezTo>
                  <a:cubicBezTo>
                    <a:pt x="0" y="269"/>
                    <a:pt x="0" y="269"/>
                    <a:pt x="0" y="269"/>
                  </a:cubicBezTo>
                  <a:cubicBezTo>
                    <a:pt x="0" y="269"/>
                    <a:pt x="0" y="269"/>
                    <a:pt x="0" y="269"/>
                  </a:cubicBezTo>
                  <a:cubicBezTo>
                    <a:pt x="0" y="269"/>
                    <a:pt x="0" y="269"/>
                    <a:pt x="0" y="269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1"/>
                    <a:pt x="0" y="271"/>
                    <a:pt x="0" y="271"/>
                  </a:cubicBezTo>
                  <a:cubicBezTo>
                    <a:pt x="0" y="271"/>
                    <a:pt x="0" y="271"/>
                    <a:pt x="0" y="271"/>
                  </a:cubicBezTo>
                  <a:cubicBezTo>
                    <a:pt x="0" y="271"/>
                    <a:pt x="0" y="271"/>
                    <a:pt x="0" y="271"/>
                  </a:cubicBezTo>
                  <a:cubicBezTo>
                    <a:pt x="0" y="271"/>
                    <a:pt x="0" y="271"/>
                    <a:pt x="0" y="271"/>
                  </a:cubicBezTo>
                  <a:cubicBezTo>
                    <a:pt x="0" y="271"/>
                    <a:pt x="0" y="271"/>
                    <a:pt x="0" y="271"/>
                  </a:cubicBezTo>
                  <a:cubicBezTo>
                    <a:pt x="0" y="271"/>
                    <a:pt x="0" y="271"/>
                    <a:pt x="0" y="271"/>
                  </a:cubicBezTo>
                  <a:cubicBezTo>
                    <a:pt x="0" y="271"/>
                    <a:pt x="0" y="271"/>
                    <a:pt x="0" y="271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0" y="272"/>
                    <a:pt x="0" y="272"/>
                    <a:pt x="0" y="273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0" y="273"/>
                    <a:pt x="0" y="273"/>
                    <a:pt x="0" y="274"/>
                  </a:cubicBezTo>
                  <a:cubicBezTo>
                    <a:pt x="0" y="274"/>
                    <a:pt x="0" y="274"/>
                    <a:pt x="0" y="274"/>
                  </a:cubicBezTo>
                  <a:cubicBezTo>
                    <a:pt x="0" y="274"/>
                    <a:pt x="0" y="274"/>
                    <a:pt x="0" y="274"/>
                  </a:cubicBezTo>
                  <a:cubicBezTo>
                    <a:pt x="0" y="274"/>
                    <a:pt x="0" y="274"/>
                    <a:pt x="0" y="274"/>
                  </a:cubicBezTo>
                  <a:cubicBezTo>
                    <a:pt x="0" y="274"/>
                    <a:pt x="0" y="274"/>
                    <a:pt x="0" y="274"/>
                  </a:cubicBezTo>
                  <a:cubicBezTo>
                    <a:pt x="0" y="274"/>
                    <a:pt x="0" y="274"/>
                    <a:pt x="0" y="274"/>
                  </a:cubicBezTo>
                  <a:cubicBezTo>
                    <a:pt x="0" y="274"/>
                    <a:pt x="0" y="274"/>
                    <a:pt x="0" y="274"/>
                  </a:cubicBezTo>
                  <a:cubicBezTo>
                    <a:pt x="0" y="274"/>
                    <a:pt x="0" y="274"/>
                    <a:pt x="0" y="275"/>
                  </a:cubicBezTo>
                  <a:cubicBezTo>
                    <a:pt x="0" y="275"/>
                    <a:pt x="0" y="275"/>
                    <a:pt x="0" y="275"/>
                  </a:cubicBezTo>
                  <a:cubicBezTo>
                    <a:pt x="0" y="275"/>
                    <a:pt x="0" y="275"/>
                    <a:pt x="0" y="275"/>
                  </a:cubicBezTo>
                  <a:cubicBezTo>
                    <a:pt x="0" y="275"/>
                    <a:pt x="0" y="275"/>
                    <a:pt x="0" y="275"/>
                  </a:cubicBezTo>
                  <a:cubicBezTo>
                    <a:pt x="0" y="275"/>
                    <a:pt x="0" y="275"/>
                    <a:pt x="0" y="275"/>
                  </a:cubicBezTo>
                  <a:cubicBezTo>
                    <a:pt x="0" y="275"/>
                    <a:pt x="0" y="275"/>
                    <a:pt x="0" y="275"/>
                  </a:cubicBezTo>
                  <a:cubicBezTo>
                    <a:pt x="0" y="275"/>
                    <a:pt x="0" y="275"/>
                    <a:pt x="0" y="275"/>
                  </a:cubicBezTo>
                  <a:cubicBezTo>
                    <a:pt x="0" y="275"/>
                    <a:pt x="0" y="275"/>
                    <a:pt x="0" y="276"/>
                  </a:cubicBezTo>
                  <a:cubicBezTo>
                    <a:pt x="0" y="276"/>
                    <a:pt x="0" y="276"/>
                    <a:pt x="0" y="276"/>
                  </a:cubicBezTo>
                  <a:cubicBezTo>
                    <a:pt x="0" y="276"/>
                    <a:pt x="0" y="276"/>
                    <a:pt x="0" y="276"/>
                  </a:cubicBezTo>
                  <a:cubicBezTo>
                    <a:pt x="0" y="276"/>
                    <a:pt x="0" y="276"/>
                    <a:pt x="0" y="276"/>
                  </a:cubicBezTo>
                  <a:cubicBezTo>
                    <a:pt x="0" y="276"/>
                    <a:pt x="0" y="276"/>
                    <a:pt x="0" y="276"/>
                  </a:cubicBezTo>
                  <a:cubicBezTo>
                    <a:pt x="0" y="276"/>
                    <a:pt x="0" y="276"/>
                    <a:pt x="0" y="276"/>
                  </a:cubicBezTo>
                  <a:cubicBezTo>
                    <a:pt x="0" y="276"/>
                    <a:pt x="0" y="276"/>
                    <a:pt x="0" y="276"/>
                  </a:cubicBezTo>
                  <a:cubicBezTo>
                    <a:pt x="0" y="276"/>
                    <a:pt x="0" y="276"/>
                    <a:pt x="0" y="277"/>
                  </a:cubicBezTo>
                  <a:cubicBezTo>
                    <a:pt x="0" y="277"/>
                    <a:pt x="0" y="277"/>
                    <a:pt x="0" y="277"/>
                  </a:cubicBezTo>
                  <a:cubicBezTo>
                    <a:pt x="0" y="277"/>
                    <a:pt x="0" y="277"/>
                    <a:pt x="0" y="277"/>
                  </a:cubicBezTo>
                  <a:cubicBezTo>
                    <a:pt x="0" y="277"/>
                    <a:pt x="0" y="277"/>
                    <a:pt x="0" y="277"/>
                  </a:cubicBezTo>
                  <a:cubicBezTo>
                    <a:pt x="0" y="277"/>
                    <a:pt x="0" y="277"/>
                    <a:pt x="0" y="277"/>
                  </a:cubicBezTo>
                  <a:cubicBezTo>
                    <a:pt x="0" y="277"/>
                    <a:pt x="0" y="277"/>
                    <a:pt x="0" y="277"/>
                  </a:cubicBezTo>
                  <a:cubicBezTo>
                    <a:pt x="0" y="277"/>
                    <a:pt x="0" y="277"/>
                    <a:pt x="0" y="277"/>
                  </a:cubicBezTo>
                  <a:cubicBezTo>
                    <a:pt x="0" y="277"/>
                    <a:pt x="0" y="277"/>
                    <a:pt x="0" y="278"/>
                  </a:cubicBezTo>
                  <a:cubicBezTo>
                    <a:pt x="0" y="278"/>
                    <a:pt x="0" y="278"/>
                    <a:pt x="0" y="278"/>
                  </a:cubicBezTo>
                  <a:cubicBezTo>
                    <a:pt x="0" y="278"/>
                    <a:pt x="0" y="278"/>
                    <a:pt x="0" y="278"/>
                  </a:cubicBezTo>
                  <a:cubicBezTo>
                    <a:pt x="0" y="278"/>
                    <a:pt x="0" y="278"/>
                    <a:pt x="0" y="278"/>
                  </a:cubicBezTo>
                  <a:cubicBezTo>
                    <a:pt x="0" y="278"/>
                    <a:pt x="0" y="278"/>
                    <a:pt x="0" y="278"/>
                  </a:cubicBezTo>
                  <a:cubicBezTo>
                    <a:pt x="0" y="278"/>
                    <a:pt x="0" y="278"/>
                    <a:pt x="0" y="278"/>
                  </a:cubicBezTo>
                  <a:cubicBezTo>
                    <a:pt x="0" y="278"/>
                    <a:pt x="0" y="278"/>
                    <a:pt x="0" y="278"/>
                  </a:cubicBezTo>
                  <a:cubicBezTo>
                    <a:pt x="0" y="278"/>
                    <a:pt x="0" y="278"/>
                    <a:pt x="0" y="279"/>
                  </a:cubicBezTo>
                  <a:cubicBezTo>
                    <a:pt x="0" y="279"/>
                    <a:pt x="0" y="279"/>
                    <a:pt x="0" y="279"/>
                  </a:cubicBezTo>
                  <a:cubicBezTo>
                    <a:pt x="0" y="279"/>
                    <a:pt x="0" y="279"/>
                    <a:pt x="0" y="279"/>
                  </a:cubicBezTo>
                  <a:cubicBezTo>
                    <a:pt x="0" y="279"/>
                    <a:pt x="0" y="279"/>
                    <a:pt x="0" y="279"/>
                  </a:cubicBezTo>
                  <a:cubicBezTo>
                    <a:pt x="0" y="282"/>
                    <a:pt x="2" y="286"/>
                    <a:pt x="7" y="288"/>
                  </a:cubicBezTo>
                  <a:cubicBezTo>
                    <a:pt x="245" y="426"/>
                    <a:pt x="245" y="426"/>
                    <a:pt x="245" y="426"/>
                  </a:cubicBezTo>
                  <a:cubicBezTo>
                    <a:pt x="250" y="428"/>
                    <a:pt x="256" y="430"/>
                    <a:pt x="261" y="430"/>
                  </a:cubicBezTo>
                  <a:lnTo>
                    <a:pt x="261" y="0"/>
                  </a:lnTo>
                  <a:close/>
                </a:path>
              </a:pathLst>
            </a:custGeom>
            <a:solidFill>
              <a:srgbClr val="5757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283" name="ïṡ1íďe">
              <a:extLst>
                <a:ext uri="{FF2B5EF4-FFF2-40B4-BE49-F238E27FC236}">
                  <a16:creationId xmlns:a16="http://schemas.microsoft.com/office/drawing/2014/main" id="{27D447C0-7DA3-42A5-B7AF-7557B82606E8}"/>
                </a:ext>
              </a:extLst>
            </p:cNvPr>
            <p:cNvSpPr/>
            <p:nvPr userDrawn="1"/>
          </p:nvSpPr>
          <p:spPr bwMode="auto">
            <a:xfrm>
              <a:off x="6269038" y="3681413"/>
              <a:ext cx="1512888" cy="871537"/>
            </a:xfrm>
            <a:custGeom>
              <a:avLst/>
              <a:gdLst>
                <a:gd name="T0" fmla="*/ 279 w 527"/>
                <a:gd name="T1" fmla="*/ 299 h 304"/>
                <a:gd name="T2" fmla="*/ 247 w 527"/>
                <a:gd name="T3" fmla="*/ 299 h 304"/>
                <a:gd name="T4" fmla="*/ 9 w 527"/>
                <a:gd name="T5" fmla="*/ 162 h 304"/>
                <a:gd name="T6" fmla="*/ 9 w 527"/>
                <a:gd name="T7" fmla="*/ 143 h 304"/>
                <a:gd name="T8" fmla="*/ 247 w 527"/>
                <a:gd name="T9" fmla="*/ 5 h 304"/>
                <a:gd name="T10" fmla="*/ 279 w 527"/>
                <a:gd name="T11" fmla="*/ 5 h 304"/>
                <a:gd name="T12" fmla="*/ 518 w 527"/>
                <a:gd name="T13" fmla="*/ 143 h 304"/>
                <a:gd name="T14" fmla="*/ 518 w 527"/>
                <a:gd name="T15" fmla="*/ 162 h 304"/>
                <a:gd name="T16" fmla="*/ 279 w 527"/>
                <a:gd name="T17" fmla="*/ 299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7" h="304">
                  <a:moveTo>
                    <a:pt x="279" y="299"/>
                  </a:moveTo>
                  <a:cubicBezTo>
                    <a:pt x="271" y="304"/>
                    <a:pt x="256" y="304"/>
                    <a:pt x="247" y="299"/>
                  </a:cubicBezTo>
                  <a:cubicBezTo>
                    <a:pt x="9" y="162"/>
                    <a:pt x="9" y="162"/>
                    <a:pt x="9" y="162"/>
                  </a:cubicBezTo>
                  <a:cubicBezTo>
                    <a:pt x="0" y="156"/>
                    <a:pt x="0" y="148"/>
                    <a:pt x="9" y="143"/>
                  </a:cubicBezTo>
                  <a:cubicBezTo>
                    <a:pt x="247" y="5"/>
                    <a:pt x="247" y="5"/>
                    <a:pt x="247" y="5"/>
                  </a:cubicBezTo>
                  <a:cubicBezTo>
                    <a:pt x="256" y="0"/>
                    <a:pt x="271" y="0"/>
                    <a:pt x="279" y="5"/>
                  </a:cubicBezTo>
                  <a:cubicBezTo>
                    <a:pt x="518" y="143"/>
                    <a:pt x="518" y="143"/>
                    <a:pt x="518" y="143"/>
                  </a:cubicBezTo>
                  <a:cubicBezTo>
                    <a:pt x="527" y="148"/>
                    <a:pt x="527" y="156"/>
                    <a:pt x="518" y="162"/>
                  </a:cubicBezTo>
                  <a:lnTo>
                    <a:pt x="279" y="299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284" name="iṩḷïḑe">
              <a:extLst>
                <a:ext uri="{FF2B5EF4-FFF2-40B4-BE49-F238E27FC236}">
                  <a16:creationId xmlns:a16="http://schemas.microsoft.com/office/drawing/2014/main" id="{A3B2C23D-9F44-4703-BD5A-7DF47931FEDC}"/>
                </a:ext>
              </a:extLst>
            </p:cNvPr>
            <p:cNvSpPr/>
            <p:nvPr userDrawn="1"/>
          </p:nvSpPr>
          <p:spPr bwMode="auto">
            <a:xfrm>
              <a:off x="6361113" y="3735388"/>
              <a:ext cx="1325563" cy="766762"/>
            </a:xfrm>
            <a:custGeom>
              <a:avLst/>
              <a:gdLst>
                <a:gd name="T0" fmla="*/ 245 w 462"/>
                <a:gd name="T1" fmla="*/ 262 h 267"/>
                <a:gd name="T2" fmla="*/ 217 w 462"/>
                <a:gd name="T3" fmla="*/ 262 h 267"/>
                <a:gd name="T4" fmla="*/ 8 w 462"/>
                <a:gd name="T5" fmla="*/ 141 h 267"/>
                <a:gd name="T6" fmla="*/ 8 w 462"/>
                <a:gd name="T7" fmla="*/ 125 h 267"/>
                <a:gd name="T8" fmla="*/ 217 w 462"/>
                <a:gd name="T9" fmla="*/ 4 h 267"/>
                <a:gd name="T10" fmla="*/ 245 w 462"/>
                <a:gd name="T11" fmla="*/ 4 h 267"/>
                <a:gd name="T12" fmla="*/ 455 w 462"/>
                <a:gd name="T13" fmla="*/ 125 h 267"/>
                <a:gd name="T14" fmla="*/ 455 w 462"/>
                <a:gd name="T15" fmla="*/ 141 h 267"/>
                <a:gd name="T16" fmla="*/ 245 w 462"/>
                <a:gd name="T17" fmla="*/ 262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62" h="267">
                  <a:moveTo>
                    <a:pt x="245" y="262"/>
                  </a:moveTo>
                  <a:cubicBezTo>
                    <a:pt x="238" y="267"/>
                    <a:pt x="225" y="267"/>
                    <a:pt x="217" y="262"/>
                  </a:cubicBezTo>
                  <a:cubicBezTo>
                    <a:pt x="8" y="141"/>
                    <a:pt x="8" y="141"/>
                    <a:pt x="8" y="141"/>
                  </a:cubicBezTo>
                  <a:cubicBezTo>
                    <a:pt x="0" y="137"/>
                    <a:pt x="0" y="130"/>
                    <a:pt x="8" y="125"/>
                  </a:cubicBezTo>
                  <a:cubicBezTo>
                    <a:pt x="217" y="4"/>
                    <a:pt x="217" y="4"/>
                    <a:pt x="217" y="4"/>
                  </a:cubicBezTo>
                  <a:cubicBezTo>
                    <a:pt x="225" y="0"/>
                    <a:pt x="238" y="0"/>
                    <a:pt x="245" y="4"/>
                  </a:cubicBezTo>
                  <a:cubicBezTo>
                    <a:pt x="455" y="125"/>
                    <a:pt x="455" y="125"/>
                    <a:pt x="455" y="125"/>
                  </a:cubicBezTo>
                  <a:cubicBezTo>
                    <a:pt x="462" y="130"/>
                    <a:pt x="462" y="137"/>
                    <a:pt x="455" y="141"/>
                  </a:cubicBezTo>
                  <a:lnTo>
                    <a:pt x="245" y="262"/>
                  </a:ln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285" name="íśľíďè">
              <a:extLst>
                <a:ext uri="{FF2B5EF4-FFF2-40B4-BE49-F238E27FC236}">
                  <a16:creationId xmlns:a16="http://schemas.microsoft.com/office/drawing/2014/main" id="{9770438E-74D7-4425-9561-34A865238746}"/>
                </a:ext>
              </a:extLst>
            </p:cNvPr>
            <p:cNvSpPr/>
            <p:nvPr userDrawn="1"/>
          </p:nvSpPr>
          <p:spPr bwMode="auto">
            <a:xfrm>
              <a:off x="6361113" y="3735388"/>
              <a:ext cx="1325563" cy="401637"/>
            </a:xfrm>
            <a:custGeom>
              <a:avLst/>
              <a:gdLst>
                <a:gd name="T0" fmla="*/ 6 w 462"/>
                <a:gd name="T1" fmla="*/ 140 h 140"/>
                <a:gd name="T2" fmla="*/ 8 w 462"/>
                <a:gd name="T3" fmla="*/ 139 h 140"/>
                <a:gd name="T4" fmla="*/ 217 w 462"/>
                <a:gd name="T5" fmla="*/ 18 h 140"/>
                <a:gd name="T6" fmla="*/ 245 w 462"/>
                <a:gd name="T7" fmla="*/ 18 h 140"/>
                <a:gd name="T8" fmla="*/ 455 w 462"/>
                <a:gd name="T9" fmla="*/ 139 h 140"/>
                <a:gd name="T10" fmla="*/ 456 w 462"/>
                <a:gd name="T11" fmla="*/ 140 h 140"/>
                <a:gd name="T12" fmla="*/ 455 w 462"/>
                <a:gd name="T13" fmla="*/ 125 h 140"/>
                <a:gd name="T14" fmla="*/ 245 w 462"/>
                <a:gd name="T15" fmla="*/ 4 h 140"/>
                <a:gd name="T16" fmla="*/ 217 w 462"/>
                <a:gd name="T17" fmla="*/ 4 h 140"/>
                <a:gd name="T18" fmla="*/ 8 w 462"/>
                <a:gd name="T19" fmla="*/ 125 h 140"/>
                <a:gd name="T20" fmla="*/ 6 w 462"/>
                <a:gd name="T21" fmla="*/ 14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62" h="140">
                  <a:moveTo>
                    <a:pt x="6" y="140"/>
                  </a:moveTo>
                  <a:cubicBezTo>
                    <a:pt x="7" y="140"/>
                    <a:pt x="7" y="139"/>
                    <a:pt x="8" y="139"/>
                  </a:cubicBezTo>
                  <a:cubicBezTo>
                    <a:pt x="217" y="18"/>
                    <a:pt x="217" y="18"/>
                    <a:pt x="217" y="18"/>
                  </a:cubicBezTo>
                  <a:cubicBezTo>
                    <a:pt x="225" y="14"/>
                    <a:pt x="238" y="14"/>
                    <a:pt x="245" y="18"/>
                  </a:cubicBezTo>
                  <a:cubicBezTo>
                    <a:pt x="455" y="139"/>
                    <a:pt x="455" y="139"/>
                    <a:pt x="455" y="139"/>
                  </a:cubicBezTo>
                  <a:cubicBezTo>
                    <a:pt x="455" y="139"/>
                    <a:pt x="456" y="140"/>
                    <a:pt x="456" y="140"/>
                  </a:cubicBezTo>
                  <a:cubicBezTo>
                    <a:pt x="462" y="136"/>
                    <a:pt x="462" y="129"/>
                    <a:pt x="455" y="125"/>
                  </a:cubicBezTo>
                  <a:cubicBezTo>
                    <a:pt x="245" y="4"/>
                    <a:pt x="245" y="4"/>
                    <a:pt x="245" y="4"/>
                  </a:cubicBezTo>
                  <a:cubicBezTo>
                    <a:pt x="238" y="0"/>
                    <a:pt x="225" y="0"/>
                    <a:pt x="217" y="4"/>
                  </a:cubicBezTo>
                  <a:cubicBezTo>
                    <a:pt x="8" y="125"/>
                    <a:pt x="8" y="125"/>
                    <a:pt x="8" y="125"/>
                  </a:cubicBezTo>
                  <a:cubicBezTo>
                    <a:pt x="1" y="129"/>
                    <a:pt x="0" y="136"/>
                    <a:pt x="6" y="140"/>
                  </a:cubicBezTo>
                  <a:close/>
                </a:path>
              </a:pathLst>
            </a:custGeom>
            <a:solidFill>
              <a:srgbClr val="5757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286" name="íš1îḋê">
              <a:extLst>
                <a:ext uri="{FF2B5EF4-FFF2-40B4-BE49-F238E27FC236}">
                  <a16:creationId xmlns:a16="http://schemas.microsoft.com/office/drawing/2014/main" id="{28C43B71-B17F-4646-8469-B96F9C589707}"/>
                </a:ext>
              </a:extLst>
            </p:cNvPr>
            <p:cNvSpPr/>
            <p:nvPr userDrawn="1"/>
          </p:nvSpPr>
          <p:spPr bwMode="auto">
            <a:xfrm>
              <a:off x="6496051" y="3927475"/>
              <a:ext cx="528638" cy="396875"/>
            </a:xfrm>
            <a:custGeom>
              <a:avLst/>
              <a:gdLst>
                <a:gd name="T0" fmla="*/ 333 w 333"/>
                <a:gd name="T1" fmla="*/ 170 h 250"/>
                <a:gd name="T2" fmla="*/ 197 w 333"/>
                <a:gd name="T3" fmla="*/ 250 h 250"/>
                <a:gd name="T4" fmla="*/ 0 w 333"/>
                <a:gd name="T5" fmla="*/ 138 h 250"/>
                <a:gd name="T6" fmla="*/ 0 w 333"/>
                <a:gd name="T7" fmla="*/ 80 h 250"/>
                <a:gd name="T8" fmla="*/ 136 w 333"/>
                <a:gd name="T9" fmla="*/ 0 h 250"/>
                <a:gd name="T10" fmla="*/ 333 w 333"/>
                <a:gd name="T11" fmla="*/ 114 h 250"/>
                <a:gd name="T12" fmla="*/ 333 w 333"/>
                <a:gd name="T13" fmla="*/ 17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3" h="250">
                  <a:moveTo>
                    <a:pt x="333" y="170"/>
                  </a:moveTo>
                  <a:lnTo>
                    <a:pt x="197" y="250"/>
                  </a:lnTo>
                  <a:lnTo>
                    <a:pt x="0" y="138"/>
                  </a:lnTo>
                  <a:lnTo>
                    <a:pt x="0" y="80"/>
                  </a:lnTo>
                  <a:lnTo>
                    <a:pt x="136" y="0"/>
                  </a:lnTo>
                  <a:lnTo>
                    <a:pt x="333" y="114"/>
                  </a:lnTo>
                  <a:lnTo>
                    <a:pt x="333" y="170"/>
                  </a:lnTo>
                  <a:close/>
                </a:path>
              </a:pathLst>
            </a:custGeom>
            <a:solidFill>
              <a:srgbClr val="D3DE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287" name="iSļíḋé">
              <a:extLst>
                <a:ext uri="{FF2B5EF4-FFF2-40B4-BE49-F238E27FC236}">
                  <a16:creationId xmlns:a16="http://schemas.microsoft.com/office/drawing/2014/main" id="{F748315C-EF88-4545-8242-2603D5EE703B}"/>
                </a:ext>
              </a:extLst>
            </p:cNvPr>
            <p:cNvSpPr/>
            <p:nvPr userDrawn="1"/>
          </p:nvSpPr>
          <p:spPr bwMode="auto">
            <a:xfrm>
              <a:off x="6496051" y="4054475"/>
              <a:ext cx="312738" cy="269875"/>
            </a:xfrm>
            <a:custGeom>
              <a:avLst/>
              <a:gdLst>
                <a:gd name="T0" fmla="*/ 197 w 197"/>
                <a:gd name="T1" fmla="*/ 170 h 170"/>
                <a:gd name="T2" fmla="*/ 0 w 197"/>
                <a:gd name="T3" fmla="*/ 58 h 170"/>
                <a:gd name="T4" fmla="*/ 0 w 197"/>
                <a:gd name="T5" fmla="*/ 0 h 170"/>
                <a:gd name="T6" fmla="*/ 197 w 197"/>
                <a:gd name="T7" fmla="*/ 112 h 170"/>
                <a:gd name="T8" fmla="*/ 197 w 197"/>
                <a:gd name="T9" fmla="*/ 17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7" h="170">
                  <a:moveTo>
                    <a:pt x="197" y="170"/>
                  </a:moveTo>
                  <a:lnTo>
                    <a:pt x="0" y="58"/>
                  </a:lnTo>
                  <a:lnTo>
                    <a:pt x="0" y="0"/>
                  </a:lnTo>
                  <a:lnTo>
                    <a:pt x="197" y="112"/>
                  </a:lnTo>
                  <a:lnTo>
                    <a:pt x="197" y="170"/>
                  </a:lnTo>
                  <a:close/>
                </a:path>
              </a:pathLst>
            </a:custGeom>
            <a:solidFill>
              <a:srgbClr val="BBC7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288" name="íṥḻíḍè">
              <a:extLst>
                <a:ext uri="{FF2B5EF4-FFF2-40B4-BE49-F238E27FC236}">
                  <a16:creationId xmlns:a16="http://schemas.microsoft.com/office/drawing/2014/main" id="{DEE1C39F-F729-4888-9733-410100A3B069}"/>
                </a:ext>
              </a:extLst>
            </p:cNvPr>
            <p:cNvSpPr/>
            <p:nvPr userDrawn="1"/>
          </p:nvSpPr>
          <p:spPr bwMode="auto">
            <a:xfrm>
              <a:off x="6496051" y="3927475"/>
              <a:ext cx="528638" cy="304800"/>
            </a:xfrm>
            <a:custGeom>
              <a:avLst/>
              <a:gdLst>
                <a:gd name="T0" fmla="*/ 197 w 333"/>
                <a:gd name="T1" fmla="*/ 192 h 192"/>
                <a:gd name="T2" fmla="*/ 333 w 333"/>
                <a:gd name="T3" fmla="*/ 114 h 192"/>
                <a:gd name="T4" fmla="*/ 136 w 333"/>
                <a:gd name="T5" fmla="*/ 0 h 192"/>
                <a:gd name="T6" fmla="*/ 0 w 333"/>
                <a:gd name="T7" fmla="*/ 80 h 192"/>
                <a:gd name="T8" fmla="*/ 197 w 333"/>
                <a:gd name="T9" fmla="*/ 19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3" h="192">
                  <a:moveTo>
                    <a:pt x="197" y="192"/>
                  </a:moveTo>
                  <a:lnTo>
                    <a:pt x="333" y="114"/>
                  </a:lnTo>
                  <a:lnTo>
                    <a:pt x="136" y="0"/>
                  </a:lnTo>
                  <a:lnTo>
                    <a:pt x="0" y="80"/>
                  </a:lnTo>
                  <a:lnTo>
                    <a:pt x="197" y="192"/>
                  </a:lnTo>
                  <a:close/>
                </a:path>
              </a:pathLst>
            </a:custGeom>
            <a:solidFill>
              <a:srgbClr val="F1F1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289" name="iśḻiḓê">
              <a:extLst>
                <a:ext uri="{FF2B5EF4-FFF2-40B4-BE49-F238E27FC236}">
                  <a16:creationId xmlns:a16="http://schemas.microsoft.com/office/drawing/2014/main" id="{08B7D109-5980-4E1C-8A11-8B8F9E932AA0}"/>
                </a:ext>
              </a:extLst>
            </p:cNvPr>
            <p:cNvSpPr/>
            <p:nvPr userDrawn="1"/>
          </p:nvSpPr>
          <p:spPr bwMode="auto">
            <a:xfrm>
              <a:off x="6886576" y="4171950"/>
              <a:ext cx="331788" cy="246062"/>
            </a:xfrm>
            <a:custGeom>
              <a:avLst/>
              <a:gdLst>
                <a:gd name="T0" fmla="*/ 209 w 209"/>
                <a:gd name="T1" fmla="*/ 106 h 155"/>
                <a:gd name="T2" fmla="*/ 125 w 209"/>
                <a:gd name="T3" fmla="*/ 155 h 155"/>
                <a:gd name="T4" fmla="*/ 0 w 209"/>
                <a:gd name="T5" fmla="*/ 85 h 155"/>
                <a:gd name="T6" fmla="*/ 0 w 209"/>
                <a:gd name="T7" fmla="*/ 49 h 155"/>
                <a:gd name="T8" fmla="*/ 85 w 209"/>
                <a:gd name="T9" fmla="*/ 0 h 155"/>
                <a:gd name="T10" fmla="*/ 209 w 209"/>
                <a:gd name="T11" fmla="*/ 70 h 155"/>
                <a:gd name="T12" fmla="*/ 209 w 209"/>
                <a:gd name="T13" fmla="*/ 106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9" h="155">
                  <a:moveTo>
                    <a:pt x="209" y="106"/>
                  </a:moveTo>
                  <a:lnTo>
                    <a:pt x="125" y="155"/>
                  </a:lnTo>
                  <a:lnTo>
                    <a:pt x="0" y="85"/>
                  </a:lnTo>
                  <a:lnTo>
                    <a:pt x="0" y="49"/>
                  </a:lnTo>
                  <a:lnTo>
                    <a:pt x="85" y="0"/>
                  </a:lnTo>
                  <a:lnTo>
                    <a:pt x="209" y="70"/>
                  </a:lnTo>
                  <a:lnTo>
                    <a:pt x="209" y="106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290" name="í$ľîďe">
              <a:extLst>
                <a:ext uri="{FF2B5EF4-FFF2-40B4-BE49-F238E27FC236}">
                  <a16:creationId xmlns:a16="http://schemas.microsoft.com/office/drawing/2014/main" id="{F26DB58F-C2A7-4300-935D-B73E5F025362}"/>
                </a:ext>
              </a:extLst>
            </p:cNvPr>
            <p:cNvSpPr/>
            <p:nvPr userDrawn="1"/>
          </p:nvSpPr>
          <p:spPr bwMode="auto">
            <a:xfrm>
              <a:off x="6886576" y="4249738"/>
              <a:ext cx="198438" cy="168275"/>
            </a:xfrm>
            <a:custGeom>
              <a:avLst/>
              <a:gdLst>
                <a:gd name="T0" fmla="*/ 125 w 125"/>
                <a:gd name="T1" fmla="*/ 106 h 106"/>
                <a:gd name="T2" fmla="*/ 0 w 125"/>
                <a:gd name="T3" fmla="*/ 36 h 106"/>
                <a:gd name="T4" fmla="*/ 0 w 125"/>
                <a:gd name="T5" fmla="*/ 0 h 106"/>
                <a:gd name="T6" fmla="*/ 125 w 125"/>
                <a:gd name="T7" fmla="*/ 72 h 106"/>
                <a:gd name="T8" fmla="*/ 125 w 125"/>
                <a:gd name="T9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" h="106">
                  <a:moveTo>
                    <a:pt x="125" y="106"/>
                  </a:moveTo>
                  <a:lnTo>
                    <a:pt x="0" y="36"/>
                  </a:lnTo>
                  <a:lnTo>
                    <a:pt x="0" y="0"/>
                  </a:lnTo>
                  <a:lnTo>
                    <a:pt x="125" y="72"/>
                  </a:lnTo>
                  <a:lnTo>
                    <a:pt x="125" y="106"/>
                  </a:lnTo>
                  <a:close/>
                </a:path>
              </a:pathLst>
            </a:custGeom>
            <a:solidFill>
              <a:srgbClr val="5757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291" name="iṡḷîďê">
              <a:extLst>
                <a:ext uri="{FF2B5EF4-FFF2-40B4-BE49-F238E27FC236}">
                  <a16:creationId xmlns:a16="http://schemas.microsoft.com/office/drawing/2014/main" id="{D81174F5-4A36-48CA-93D4-DC694BC71558}"/>
                </a:ext>
              </a:extLst>
            </p:cNvPr>
            <p:cNvSpPr/>
            <p:nvPr userDrawn="1"/>
          </p:nvSpPr>
          <p:spPr bwMode="auto">
            <a:xfrm>
              <a:off x="6886576" y="4171950"/>
              <a:ext cx="331788" cy="192087"/>
            </a:xfrm>
            <a:custGeom>
              <a:avLst/>
              <a:gdLst>
                <a:gd name="T0" fmla="*/ 125 w 209"/>
                <a:gd name="T1" fmla="*/ 121 h 121"/>
                <a:gd name="T2" fmla="*/ 209 w 209"/>
                <a:gd name="T3" fmla="*/ 70 h 121"/>
                <a:gd name="T4" fmla="*/ 85 w 209"/>
                <a:gd name="T5" fmla="*/ 0 h 121"/>
                <a:gd name="T6" fmla="*/ 0 w 209"/>
                <a:gd name="T7" fmla="*/ 49 h 121"/>
                <a:gd name="T8" fmla="*/ 125 w 209"/>
                <a:gd name="T9" fmla="*/ 12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121">
                  <a:moveTo>
                    <a:pt x="125" y="121"/>
                  </a:moveTo>
                  <a:lnTo>
                    <a:pt x="209" y="70"/>
                  </a:lnTo>
                  <a:lnTo>
                    <a:pt x="85" y="0"/>
                  </a:lnTo>
                  <a:lnTo>
                    <a:pt x="0" y="49"/>
                  </a:lnTo>
                  <a:lnTo>
                    <a:pt x="125" y="121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292" name="ï$1iḋê">
              <a:extLst>
                <a:ext uri="{FF2B5EF4-FFF2-40B4-BE49-F238E27FC236}">
                  <a16:creationId xmlns:a16="http://schemas.microsoft.com/office/drawing/2014/main" id="{E0475B01-B25B-4941-A6C8-AC8F74050281}"/>
                </a:ext>
              </a:extLst>
            </p:cNvPr>
            <p:cNvSpPr/>
            <p:nvPr userDrawn="1"/>
          </p:nvSpPr>
          <p:spPr bwMode="auto">
            <a:xfrm>
              <a:off x="6831013" y="3695700"/>
              <a:ext cx="407988" cy="373062"/>
            </a:xfrm>
            <a:custGeom>
              <a:avLst/>
              <a:gdLst>
                <a:gd name="T0" fmla="*/ 257 w 257"/>
                <a:gd name="T1" fmla="*/ 173 h 235"/>
                <a:gd name="T2" fmla="*/ 152 w 257"/>
                <a:gd name="T3" fmla="*/ 235 h 235"/>
                <a:gd name="T4" fmla="*/ 0 w 257"/>
                <a:gd name="T5" fmla="*/ 148 h 235"/>
                <a:gd name="T6" fmla="*/ 0 w 257"/>
                <a:gd name="T7" fmla="*/ 59 h 235"/>
                <a:gd name="T8" fmla="*/ 105 w 257"/>
                <a:gd name="T9" fmla="*/ 0 h 235"/>
                <a:gd name="T10" fmla="*/ 257 w 257"/>
                <a:gd name="T11" fmla="*/ 86 h 235"/>
                <a:gd name="T12" fmla="*/ 257 w 257"/>
                <a:gd name="T13" fmla="*/ 173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7" h="235">
                  <a:moveTo>
                    <a:pt x="257" y="173"/>
                  </a:moveTo>
                  <a:lnTo>
                    <a:pt x="152" y="235"/>
                  </a:lnTo>
                  <a:lnTo>
                    <a:pt x="0" y="148"/>
                  </a:lnTo>
                  <a:lnTo>
                    <a:pt x="0" y="59"/>
                  </a:lnTo>
                  <a:lnTo>
                    <a:pt x="105" y="0"/>
                  </a:lnTo>
                  <a:lnTo>
                    <a:pt x="257" y="86"/>
                  </a:lnTo>
                  <a:lnTo>
                    <a:pt x="257" y="173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293" name="íṧliḓe">
              <a:extLst>
                <a:ext uri="{FF2B5EF4-FFF2-40B4-BE49-F238E27FC236}">
                  <a16:creationId xmlns:a16="http://schemas.microsoft.com/office/drawing/2014/main" id="{F494D277-02C2-4419-B314-74646C1F3B22}"/>
                </a:ext>
              </a:extLst>
            </p:cNvPr>
            <p:cNvSpPr/>
            <p:nvPr userDrawn="1"/>
          </p:nvSpPr>
          <p:spPr bwMode="auto">
            <a:xfrm>
              <a:off x="6831013" y="3789363"/>
              <a:ext cx="241300" cy="279400"/>
            </a:xfrm>
            <a:custGeom>
              <a:avLst/>
              <a:gdLst>
                <a:gd name="T0" fmla="*/ 152 w 152"/>
                <a:gd name="T1" fmla="*/ 176 h 176"/>
                <a:gd name="T2" fmla="*/ 0 w 152"/>
                <a:gd name="T3" fmla="*/ 89 h 176"/>
                <a:gd name="T4" fmla="*/ 0 w 152"/>
                <a:gd name="T5" fmla="*/ 0 h 176"/>
                <a:gd name="T6" fmla="*/ 152 w 152"/>
                <a:gd name="T7" fmla="*/ 87 h 176"/>
                <a:gd name="T8" fmla="*/ 152 w 152"/>
                <a:gd name="T9" fmla="*/ 176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2" h="176">
                  <a:moveTo>
                    <a:pt x="152" y="176"/>
                  </a:moveTo>
                  <a:lnTo>
                    <a:pt x="0" y="89"/>
                  </a:lnTo>
                  <a:lnTo>
                    <a:pt x="0" y="0"/>
                  </a:lnTo>
                  <a:lnTo>
                    <a:pt x="152" y="87"/>
                  </a:lnTo>
                  <a:lnTo>
                    <a:pt x="152" y="176"/>
                  </a:lnTo>
                  <a:close/>
                </a:path>
              </a:pathLst>
            </a:custGeom>
            <a:solidFill>
              <a:srgbClr val="5757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294" name="íşḻiḍé">
              <a:extLst>
                <a:ext uri="{FF2B5EF4-FFF2-40B4-BE49-F238E27FC236}">
                  <a16:creationId xmlns:a16="http://schemas.microsoft.com/office/drawing/2014/main" id="{085B59B4-5602-4EF4-B2CB-EB5392FC4F80}"/>
                </a:ext>
              </a:extLst>
            </p:cNvPr>
            <p:cNvSpPr/>
            <p:nvPr userDrawn="1"/>
          </p:nvSpPr>
          <p:spPr bwMode="auto">
            <a:xfrm>
              <a:off x="6831013" y="3695700"/>
              <a:ext cx="407988" cy="231775"/>
            </a:xfrm>
            <a:custGeom>
              <a:avLst/>
              <a:gdLst>
                <a:gd name="T0" fmla="*/ 152 w 257"/>
                <a:gd name="T1" fmla="*/ 146 h 146"/>
                <a:gd name="T2" fmla="*/ 257 w 257"/>
                <a:gd name="T3" fmla="*/ 86 h 146"/>
                <a:gd name="T4" fmla="*/ 105 w 257"/>
                <a:gd name="T5" fmla="*/ 0 h 146"/>
                <a:gd name="T6" fmla="*/ 0 w 257"/>
                <a:gd name="T7" fmla="*/ 59 h 146"/>
                <a:gd name="T8" fmla="*/ 152 w 257"/>
                <a:gd name="T9" fmla="*/ 146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7" h="146">
                  <a:moveTo>
                    <a:pt x="152" y="146"/>
                  </a:moveTo>
                  <a:lnTo>
                    <a:pt x="257" y="86"/>
                  </a:lnTo>
                  <a:lnTo>
                    <a:pt x="105" y="0"/>
                  </a:lnTo>
                  <a:lnTo>
                    <a:pt x="0" y="59"/>
                  </a:lnTo>
                  <a:lnTo>
                    <a:pt x="152" y="146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295" name="íśliḋe">
              <a:extLst>
                <a:ext uri="{FF2B5EF4-FFF2-40B4-BE49-F238E27FC236}">
                  <a16:creationId xmlns:a16="http://schemas.microsoft.com/office/drawing/2014/main" id="{C0ED3632-AEDA-45AC-9424-8BFDA308D683}"/>
                </a:ext>
              </a:extLst>
            </p:cNvPr>
            <p:cNvSpPr/>
            <p:nvPr userDrawn="1"/>
          </p:nvSpPr>
          <p:spPr bwMode="auto">
            <a:xfrm>
              <a:off x="6908801" y="3703638"/>
              <a:ext cx="252413" cy="187325"/>
            </a:xfrm>
            <a:custGeom>
              <a:avLst/>
              <a:gdLst>
                <a:gd name="T0" fmla="*/ 159 w 159"/>
                <a:gd name="T1" fmla="*/ 80 h 118"/>
                <a:gd name="T2" fmla="*/ 94 w 159"/>
                <a:gd name="T3" fmla="*/ 118 h 118"/>
                <a:gd name="T4" fmla="*/ 0 w 159"/>
                <a:gd name="T5" fmla="*/ 63 h 118"/>
                <a:gd name="T6" fmla="*/ 0 w 159"/>
                <a:gd name="T7" fmla="*/ 36 h 118"/>
                <a:gd name="T8" fmla="*/ 65 w 159"/>
                <a:gd name="T9" fmla="*/ 0 h 118"/>
                <a:gd name="T10" fmla="*/ 159 w 159"/>
                <a:gd name="T11" fmla="*/ 53 h 118"/>
                <a:gd name="T12" fmla="*/ 159 w 159"/>
                <a:gd name="T13" fmla="*/ 8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9" h="118">
                  <a:moveTo>
                    <a:pt x="159" y="80"/>
                  </a:moveTo>
                  <a:lnTo>
                    <a:pt x="94" y="118"/>
                  </a:lnTo>
                  <a:lnTo>
                    <a:pt x="0" y="63"/>
                  </a:lnTo>
                  <a:lnTo>
                    <a:pt x="0" y="36"/>
                  </a:lnTo>
                  <a:lnTo>
                    <a:pt x="65" y="0"/>
                  </a:lnTo>
                  <a:lnTo>
                    <a:pt x="159" y="53"/>
                  </a:lnTo>
                  <a:lnTo>
                    <a:pt x="159" y="80"/>
                  </a:lnTo>
                  <a:close/>
                </a:path>
              </a:pathLst>
            </a:custGeom>
            <a:solidFill>
              <a:srgbClr val="D3DE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296" name="îṥ1ídê">
              <a:extLst>
                <a:ext uri="{FF2B5EF4-FFF2-40B4-BE49-F238E27FC236}">
                  <a16:creationId xmlns:a16="http://schemas.microsoft.com/office/drawing/2014/main" id="{9EDC7100-CCF7-4A71-AFDD-F392DB3FF4A8}"/>
                </a:ext>
              </a:extLst>
            </p:cNvPr>
            <p:cNvSpPr/>
            <p:nvPr userDrawn="1"/>
          </p:nvSpPr>
          <p:spPr bwMode="auto">
            <a:xfrm>
              <a:off x="6908801" y="3760788"/>
              <a:ext cx="149225" cy="130175"/>
            </a:xfrm>
            <a:custGeom>
              <a:avLst/>
              <a:gdLst>
                <a:gd name="T0" fmla="*/ 94 w 94"/>
                <a:gd name="T1" fmla="*/ 82 h 82"/>
                <a:gd name="T2" fmla="*/ 0 w 94"/>
                <a:gd name="T3" fmla="*/ 27 h 82"/>
                <a:gd name="T4" fmla="*/ 0 w 94"/>
                <a:gd name="T5" fmla="*/ 0 h 82"/>
                <a:gd name="T6" fmla="*/ 94 w 94"/>
                <a:gd name="T7" fmla="*/ 54 h 82"/>
                <a:gd name="T8" fmla="*/ 94 w 94"/>
                <a:gd name="T9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" h="82">
                  <a:moveTo>
                    <a:pt x="94" y="82"/>
                  </a:moveTo>
                  <a:lnTo>
                    <a:pt x="0" y="27"/>
                  </a:lnTo>
                  <a:lnTo>
                    <a:pt x="0" y="0"/>
                  </a:lnTo>
                  <a:lnTo>
                    <a:pt x="94" y="54"/>
                  </a:lnTo>
                  <a:lnTo>
                    <a:pt x="94" y="82"/>
                  </a:lnTo>
                  <a:close/>
                </a:path>
              </a:pathLst>
            </a:custGeom>
            <a:solidFill>
              <a:srgbClr val="BBC7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297" name="ïṣļïḑe">
              <a:extLst>
                <a:ext uri="{FF2B5EF4-FFF2-40B4-BE49-F238E27FC236}">
                  <a16:creationId xmlns:a16="http://schemas.microsoft.com/office/drawing/2014/main" id="{065A157D-23BC-46BB-BD40-DFBEB677A935}"/>
                </a:ext>
              </a:extLst>
            </p:cNvPr>
            <p:cNvSpPr/>
            <p:nvPr userDrawn="1"/>
          </p:nvSpPr>
          <p:spPr bwMode="auto">
            <a:xfrm>
              <a:off x="6908801" y="3703638"/>
              <a:ext cx="252413" cy="142875"/>
            </a:xfrm>
            <a:custGeom>
              <a:avLst/>
              <a:gdLst>
                <a:gd name="T0" fmla="*/ 94 w 159"/>
                <a:gd name="T1" fmla="*/ 90 h 90"/>
                <a:gd name="T2" fmla="*/ 159 w 159"/>
                <a:gd name="T3" fmla="*/ 53 h 90"/>
                <a:gd name="T4" fmla="*/ 65 w 159"/>
                <a:gd name="T5" fmla="*/ 0 h 90"/>
                <a:gd name="T6" fmla="*/ 0 w 159"/>
                <a:gd name="T7" fmla="*/ 36 h 90"/>
                <a:gd name="T8" fmla="*/ 94 w 159"/>
                <a:gd name="T9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90">
                  <a:moveTo>
                    <a:pt x="94" y="90"/>
                  </a:moveTo>
                  <a:lnTo>
                    <a:pt x="159" y="53"/>
                  </a:lnTo>
                  <a:lnTo>
                    <a:pt x="65" y="0"/>
                  </a:lnTo>
                  <a:lnTo>
                    <a:pt x="0" y="36"/>
                  </a:lnTo>
                  <a:lnTo>
                    <a:pt x="94" y="90"/>
                  </a:lnTo>
                  <a:close/>
                </a:path>
              </a:pathLst>
            </a:custGeom>
            <a:solidFill>
              <a:srgbClr val="F1F1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298" name="iš1iḑê">
              <a:extLst>
                <a:ext uri="{FF2B5EF4-FFF2-40B4-BE49-F238E27FC236}">
                  <a16:creationId xmlns:a16="http://schemas.microsoft.com/office/drawing/2014/main" id="{EABCE1AE-4F75-47BC-BE85-8093E6CCE025}"/>
                </a:ext>
              </a:extLst>
            </p:cNvPr>
            <p:cNvSpPr/>
            <p:nvPr userDrawn="1"/>
          </p:nvSpPr>
          <p:spPr bwMode="auto">
            <a:xfrm>
              <a:off x="7138988" y="3878263"/>
              <a:ext cx="409575" cy="373062"/>
            </a:xfrm>
            <a:custGeom>
              <a:avLst/>
              <a:gdLst>
                <a:gd name="T0" fmla="*/ 258 w 258"/>
                <a:gd name="T1" fmla="*/ 174 h 235"/>
                <a:gd name="T2" fmla="*/ 154 w 258"/>
                <a:gd name="T3" fmla="*/ 235 h 235"/>
                <a:gd name="T4" fmla="*/ 0 w 258"/>
                <a:gd name="T5" fmla="*/ 149 h 235"/>
                <a:gd name="T6" fmla="*/ 0 w 258"/>
                <a:gd name="T7" fmla="*/ 60 h 235"/>
                <a:gd name="T8" fmla="*/ 105 w 258"/>
                <a:gd name="T9" fmla="*/ 0 h 235"/>
                <a:gd name="T10" fmla="*/ 258 w 258"/>
                <a:gd name="T11" fmla="*/ 87 h 235"/>
                <a:gd name="T12" fmla="*/ 258 w 258"/>
                <a:gd name="T13" fmla="*/ 174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8" h="235">
                  <a:moveTo>
                    <a:pt x="258" y="174"/>
                  </a:moveTo>
                  <a:lnTo>
                    <a:pt x="154" y="235"/>
                  </a:lnTo>
                  <a:lnTo>
                    <a:pt x="0" y="149"/>
                  </a:lnTo>
                  <a:lnTo>
                    <a:pt x="0" y="60"/>
                  </a:lnTo>
                  <a:lnTo>
                    <a:pt x="105" y="0"/>
                  </a:lnTo>
                  <a:lnTo>
                    <a:pt x="258" y="87"/>
                  </a:lnTo>
                  <a:lnTo>
                    <a:pt x="258" y="174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299" name="î$ļíḋe">
              <a:extLst>
                <a:ext uri="{FF2B5EF4-FFF2-40B4-BE49-F238E27FC236}">
                  <a16:creationId xmlns:a16="http://schemas.microsoft.com/office/drawing/2014/main" id="{CEBFFE0C-B428-4F71-970C-4669EFE8DEA1}"/>
                </a:ext>
              </a:extLst>
            </p:cNvPr>
            <p:cNvSpPr/>
            <p:nvPr userDrawn="1"/>
          </p:nvSpPr>
          <p:spPr bwMode="auto">
            <a:xfrm>
              <a:off x="7138988" y="3973513"/>
              <a:ext cx="244475" cy="277812"/>
            </a:xfrm>
            <a:custGeom>
              <a:avLst/>
              <a:gdLst>
                <a:gd name="T0" fmla="*/ 154 w 154"/>
                <a:gd name="T1" fmla="*/ 175 h 175"/>
                <a:gd name="T2" fmla="*/ 0 w 154"/>
                <a:gd name="T3" fmla="*/ 89 h 175"/>
                <a:gd name="T4" fmla="*/ 0 w 154"/>
                <a:gd name="T5" fmla="*/ 0 h 175"/>
                <a:gd name="T6" fmla="*/ 154 w 154"/>
                <a:gd name="T7" fmla="*/ 87 h 175"/>
                <a:gd name="T8" fmla="*/ 154 w 154"/>
                <a:gd name="T9" fmla="*/ 175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" h="175">
                  <a:moveTo>
                    <a:pt x="154" y="175"/>
                  </a:moveTo>
                  <a:lnTo>
                    <a:pt x="0" y="89"/>
                  </a:lnTo>
                  <a:lnTo>
                    <a:pt x="0" y="0"/>
                  </a:lnTo>
                  <a:lnTo>
                    <a:pt x="154" y="87"/>
                  </a:lnTo>
                  <a:lnTo>
                    <a:pt x="154" y="175"/>
                  </a:lnTo>
                  <a:close/>
                </a:path>
              </a:pathLst>
            </a:custGeom>
            <a:solidFill>
              <a:srgbClr val="5757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300" name="iS1iḋé">
              <a:extLst>
                <a:ext uri="{FF2B5EF4-FFF2-40B4-BE49-F238E27FC236}">
                  <a16:creationId xmlns:a16="http://schemas.microsoft.com/office/drawing/2014/main" id="{8B972E09-1D8C-4D88-840C-3DCF2E84C91B}"/>
                </a:ext>
              </a:extLst>
            </p:cNvPr>
            <p:cNvSpPr/>
            <p:nvPr userDrawn="1"/>
          </p:nvSpPr>
          <p:spPr bwMode="auto">
            <a:xfrm>
              <a:off x="7138988" y="3878263"/>
              <a:ext cx="409575" cy="233362"/>
            </a:xfrm>
            <a:custGeom>
              <a:avLst/>
              <a:gdLst>
                <a:gd name="T0" fmla="*/ 154 w 258"/>
                <a:gd name="T1" fmla="*/ 147 h 147"/>
                <a:gd name="T2" fmla="*/ 258 w 258"/>
                <a:gd name="T3" fmla="*/ 87 h 147"/>
                <a:gd name="T4" fmla="*/ 105 w 258"/>
                <a:gd name="T5" fmla="*/ 0 h 147"/>
                <a:gd name="T6" fmla="*/ 0 w 258"/>
                <a:gd name="T7" fmla="*/ 60 h 147"/>
                <a:gd name="T8" fmla="*/ 154 w 258"/>
                <a:gd name="T9" fmla="*/ 147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8" h="147">
                  <a:moveTo>
                    <a:pt x="154" y="147"/>
                  </a:moveTo>
                  <a:lnTo>
                    <a:pt x="258" y="87"/>
                  </a:lnTo>
                  <a:lnTo>
                    <a:pt x="105" y="0"/>
                  </a:lnTo>
                  <a:lnTo>
                    <a:pt x="0" y="60"/>
                  </a:lnTo>
                  <a:lnTo>
                    <a:pt x="154" y="147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301" name="ïṥḻiḑé">
              <a:extLst>
                <a:ext uri="{FF2B5EF4-FFF2-40B4-BE49-F238E27FC236}">
                  <a16:creationId xmlns:a16="http://schemas.microsoft.com/office/drawing/2014/main" id="{22DFFA54-BE18-4D0B-A60C-5A0A2AFC6B29}"/>
                </a:ext>
              </a:extLst>
            </p:cNvPr>
            <p:cNvSpPr/>
            <p:nvPr userDrawn="1"/>
          </p:nvSpPr>
          <p:spPr bwMode="auto">
            <a:xfrm>
              <a:off x="7202488" y="3876675"/>
              <a:ext cx="177800" cy="142875"/>
            </a:xfrm>
            <a:custGeom>
              <a:avLst/>
              <a:gdLst>
                <a:gd name="T0" fmla="*/ 112 w 112"/>
                <a:gd name="T1" fmla="*/ 52 h 90"/>
                <a:gd name="T2" fmla="*/ 47 w 112"/>
                <a:gd name="T3" fmla="*/ 90 h 90"/>
                <a:gd name="T4" fmla="*/ 0 w 112"/>
                <a:gd name="T5" fmla="*/ 63 h 90"/>
                <a:gd name="T6" fmla="*/ 0 w 112"/>
                <a:gd name="T7" fmla="*/ 36 h 90"/>
                <a:gd name="T8" fmla="*/ 65 w 112"/>
                <a:gd name="T9" fmla="*/ 0 h 90"/>
                <a:gd name="T10" fmla="*/ 112 w 112"/>
                <a:gd name="T11" fmla="*/ 25 h 90"/>
                <a:gd name="T12" fmla="*/ 112 w 112"/>
                <a:gd name="T13" fmla="*/ 5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2" h="90">
                  <a:moveTo>
                    <a:pt x="112" y="52"/>
                  </a:moveTo>
                  <a:lnTo>
                    <a:pt x="47" y="90"/>
                  </a:lnTo>
                  <a:lnTo>
                    <a:pt x="0" y="63"/>
                  </a:lnTo>
                  <a:lnTo>
                    <a:pt x="0" y="36"/>
                  </a:lnTo>
                  <a:lnTo>
                    <a:pt x="65" y="0"/>
                  </a:lnTo>
                  <a:lnTo>
                    <a:pt x="112" y="25"/>
                  </a:lnTo>
                  <a:lnTo>
                    <a:pt x="112" y="52"/>
                  </a:lnTo>
                  <a:close/>
                </a:path>
              </a:pathLst>
            </a:custGeom>
            <a:solidFill>
              <a:srgbClr val="D3DE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302" name="ïSḷíḋe">
              <a:extLst>
                <a:ext uri="{FF2B5EF4-FFF2-40B4-BE49-F238E27FC236}">
                  <a16:creationId xmlns:a16="http://schemas.microsoft.com/office/drawing/2014/main" id="{B64646D4-2AEA-4B9C-AA2B-4615027BA2D1}"/>
                </a:ext>
              </a:extLst>
            </p:cNvPr>
            <p:cNvSpPr/>
            <p:nvPr userDrawn="1"/>
          </p:nvSpPr>
          <p:spPr bwMode="auto">
            <a:xfrm>
              <a:off x="7202488" y="3933825"/>
              <a:ext cx="74613" cy="85725"/>
            </a:xfrm>
            <a:custGeom>
              <a:avLst/>
              <a:gdLst>
                <a:gd name="T0" fmla="*/ 47 w 47"/>
                <a:gd name="T1" fmla="*/ 54 h 54"/>
                <a:gd name="T2" fmla="*/ 0 w 47"/>
                <a:gd name="T3" fmla="*/ 27 h 54"/>
                <a:gd name="T4" fmla="*/ 0 w 47"/>
                <a:gd name="T5" fmla="*/ 0 h 54"/>
                <a:gd name="T6" fmla="*/ 47 w 47"/>
                <a:gd name="T7" fmla="*/ 27 h 54"/>
                <a:gd name="T8" fmla="*/ 47 w 47"/>
                <a:gd name="T9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54">
                  <a:moveTo>
                    <a:pt x="47" y="54"/>
                  </a:moveTo>
                  <a:lnTo>
                    <a:pt x="0" y="27"/>
                  </a:lnTo>
                  <a:lnTo>
                    <a:pt x="0" y="0"/>
                  </a:lnTo>
                  <a:lnTo>
                    <a:pt x="47" y="27"/>
                  </a:lnTo>
                  <a:lnTo>
                    <a:pt x="47" y="54"/>
                  </a:lnTo>
                  <a:close/>
                </a:path>
              </a:pathLst>
            </a:custGeom>
            <a:solidFill>
              <a:srgbClr val="BBC7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303" name="íṡlïďè">
              <a:extLst>
                <a:ext uri="{FF2B5EF4-FFF2-40B4-BE49-F238E27FC236}">
                  <a16:creationId xmlns:a16="http://schemas.microsoft.com/office/drawing/2014/main" id="{49D4CE8D-4AC3-4B39-BF9E-EF68192B7F74}"/>
                </a:ext>
              </a:extLst>
            </p:cNvPr>
            <p:cNvSpPr/>
            <p:nvPr userDrawn="1"/>
          </p:nvSpPr>
          <p:spPr bwMode="auto">
            <a:xfrm>
              <a:off x="7202488" y="3876675"/>
              <a:ext cx="177800" cy="100012"/>
            </a:xfrm>
            <a:custGeom>
              <a:avLst/>
              <a:gdLst>
                <a:gd name="T0" fmla="*/ 47 w 112"/>
                <a:gd name="T1" fmla="*/ 63 h 63"/>
                <a:gd name="T2" fmla="*/ 112 w 112"/>
                <a:gd name="T3" fmla="*/ 25 h 63"/>
                <a:gd name="T4" fmla="*/ 65 w 112"/>
                <a:gd name="T5" fmla="*/ 0 h 63"/>
                <a:gd name="T6" fmla="*/ 0 w 112"/>
                <a:gd name="T7" fmla="*/ 36 h 63"/>
                <a:gd name="T8" fmla="*/ 47 w 11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2" h="63">
                  <a:moveTo>
                    <a:pt x="47" y="63"/>
                  </a:moveTo>
                  <a:lnTo>
                    <a:pt x="112" y="25"/>
                  </a:lnTo>
                  <a:lnTo>
                    <a:pt x="65" y="0"/>
                  </a:lnTo>
                  <a:lnTo>
                    <a:pt x="0" y="36"/>
                  </a:lnTo>
                  <a:lnTo>
                    <a:pt x="47" y="63"/>
                  </a:lnTo>
                  <a:close/>
                </a:path>
              </a:pathLst>
            </a:custGeom>
            <a:solidFill>
              <a:srgbClr val="F1F1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304" name="îṡļíḑe">
              <a:extLst>
                <a:ext uri="{FF2B5EF4-FFF2-40B4-BE49-F238E27FC236}">
                  <a16:creationId xmlns:a16="http://schemas.microsoft.com/office/drawing/2014/main" id="{7953C78E-521C-471E-B548-C19661D76E7A}"/>
                </a:ext>
              </a:extLst>
            </p:cNvPr>
            <p:cNvSpPr/>
            <p:nvPr userDrawn="1"/>
          </p:nvSpPr>
          <p:spPr bwMode="auto">
            <a:xfrm>
              <a:off x="7308851" y="3937000"/>
              <a:ext cx="174625" cy="142875"/>
            </a:xfrm>
            <a:custGeom>
              <a:avLst/>
              <a:gdLst>
                <a:gd name="T0" fmla="*/ 110 w 110"/>
                <a:gd name="T1" fmla="*/ 54 h 90"/>
                <a:gd name="T2" fmla="*/ 45 w 110"/>
                <a:gd name="T3" fmla="*/ 90 h 90"/>
                <a:gd name="T4" fmla="*/ 0 w 110"/>
                <a:gd name="T5" fmla="*/ 65 h 90"/>
                <a:gd name="T6" fmla="*/ 0 w 110"/>
                <a:gd name="T7" fmla="*/ 38 h 90"/>
                <a:gd name="T8" fmla="*/ 63 w 110"/>
                <a:gd name="T9" fmla="*/ 0 h 90"/>
                <a:gd name="T10" fmla="*/ 110 w 110"/>
                <a:gd name="T11" fmla="*/ 27 h 90"/>
                <a:gd name="T12" fmla="*/ 110 w 110"/>
                <a:gd name="T13" fmla="*/ 54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" h="90">
                  <a:moveTo>
                    <a:pt x="110" y="54"/>
                  </a:moveTo>
                  <a:lnTo>
                    <a:pt x="45" y="90"/>
                  </a:lnTo>
                  <a:lnTo>
                    <a:pt x="0" y="65"/>
                  </a:lnTo>
                  <a:lnTo>
                    <a:pt x="0" y="38"/>
                  </a:lnTo>
                  <a:lnTo>
                    <a:pt x="63" y="0"/>
                  </a:lnTo>
                  <a:lnTo>
                    <a:pt x="110" y="27"/>
                  </a:lnTo>
                  <a:lnTo>
                    <a:pt x="110" y="54"/>
                  </a:lnTo>
                  <a:close/>
                </a:path>
              </a:pathLst>
            </a:custGeom>
            <a:solidFill>
              <a:srgbClr val="D3DE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305" name="í$lïḋe">
              <a:extLst>
                <a:ext uri="{FF2B5EF4-FFF2-40B4-BE49-F238E27FC236}">
                  <a16:creationId xmlns:a16="http://schemas.microsoft.com/office/drawing/2014/main" id="{0CD57023-B62C-443A-91AC-FEE10623E3FA}"/>
                </a:ext>
              </a:extLst>
            </p:cNvPr>
            <p:cNvSpPr/>
            <p:nvPr userDrawn="1"/>
          </p:nvSpPr>
          <p:spPr bwMode="auto">
            <a:xfrm>
              <a:off x="7308851" y="3997325"/>
              <a:ext cx="71438" cy="82550"/>
            </a:xfrm>
            <a:custGeom>
              <a:avLst/>
              <a:gdLst>
                <a:gd name="T0" fmla="*/ 45 w 45"/>
                <a:gd name="T1" fmla="*/ 52 h 52"/>
                <a:gd name="T2" fmla="*/ 0 w 45"/>
                <a:gd name="T3" fmla="*/ 27 h 52"/>
                <a:gd name="T4" fmla="*/ 0 w 45"/>
                <a:gd name="T5" fmla="*/ 0 h 52"/>
                <a:gd name="T6" fmla="*/ 45 w 45"/>
                <a:gd name="T7" fmla="*/ 25 h 52"/>
                <a:gd name="T8" fmla="*/ 45 w 45"/>
                <a:gd name="T9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52">
                  <a:moveTo>
                    <a:pt x="45" y="52"/>
                  </a:moveTo>
                  <a:lnTo>
                    <a:pt x="0" y="27"/>
                  </a:lnTo>
                  <a:lnTo>
                    <a:pt x="0" y="0"/>
                  </a:lnTo>
                  <a:lnTo>
                    <a:pt x="45" y="25"/>
                  </a:lnTo>
                  <a:lnTo>
                    <a:pt x="45" y="52"/>
                  </a:lnTo>
                  <a:close/>
                </a:path>
              </a:pathLst>
            </a:custGeom>
            <a:solidFill>
              <a:srgbClr val="BBC7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306" name="ïṧľide">
              <a:extLst>
                <a:ext uri="{FF2B5EF4-FFF2-40B4-BE49-F238E27FC236}">
                  <a16:creationId xmlns:a16="http://schemas.microsoft.com/office/drawing/2014/main" id="{CF8DA130-BE02-4302-99B4-55F9222FFC58}"/>
                </a:ext>
              </a:extLst>
            </p:cNvPr>
            <p:cNvSpPr/>
            <p:nvPr userDrawn="1"/>
          </p:nvSpPr>
          <p:spPr bwMode="auto">
            <a:xfrm>
              <a:off x="7308851" y="3937000"/>
              <a:ext cx="174625" cy="100012"/>
            </a:xfrm>
            <a:custGeom>
              <a:avLst/>
              <a:gdLst>
                <a:gd name="T0" fmla="*/ 45 w 110"/>
                <a:gd name="T1" fmla="*/ 63 h 63"/>
                <a:gd name="T2" fmla="*/ 110 w 110"/>
                <a:gd name="T3" fmla="*/ 27 h 63"/>
                <a:gd name="T4" fmla="*/ 63 w 110"/>
                <a:gd name="T5" fmla="*/ 0 h 63"/>
                <a:gd name="T6" fmla="*/ 0 w 110"/>
                <a:gd name="T7" fmla="*/ 38 h 63"/>
                <a:gd name="T8" fmla="*/ 45 w 110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" h="63">
                  <a:moveTo>
                    <a:pt x="45" y="63"/>
                  </a:moveTo>
                  <a:lnTo>
                    <a:pt x="110" y="27"/>
                  </a:lnTo>
                  <a:lnTo>
                    <a:pt x="63" y="0"/>
                  </a:lnTo>
                  <a:lnTo>
                    <a:pt x="0" y="38"/>
                  </a:lnTo>
                  <a:lnTo>
                    <a:pt x="45" y="63"/>
                  </a:lnTo>
                  <a:close/>
                </a:path>
              </a:pathLst>
            </a:custGeom>
            <a:solidFill>
              <a:srgbClr val="F1F1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307" name="islíḋé">
              <a:extLst>
                <a:ext uri="{FF2B5EF4-FFF2-40B4-BE49-F238E27FC236}">
                  <a16:creationId xmlns:a16="http://schemas.microsoft.com/office/drawing/2014/main" id="{E8EA7CB7-D632-4737-A214-12EB86D80BDE}"/>
                </a:ext>
              </a:extLst>
            </p:cNvPr>
            <p:cNvSpPr/>
            <p:nvPr userDrawn="1"/>
          </p:nvSpPr>
          <p:spPr bwMode="auto">
            <a:xfrm>
              <a:off x="7292976" y="4435475"/>
              <a:ext cx="104775" cy="255587"/>
            </a:xfrm>
            <a:custGeom>
              <a:avLst/>
              <a:gdLst>
                <a:gd name="T0" fmla="*/ 38 w 66"/>
                <a:gd name="T1" fmla="*/ 139 h 161"/>
                <a:gd name="T2" fmla="*/ 66 w 66"/>
                <a:gd name="T3" fmla="*/ 125 h 161"/>
                <a:gd name="T4" fmla="*/ 66 w 66"/>
                <a:gd name="T5" fmla="*/ 74 h 161"/>
                <a:gd name="T6" fmla="*/ 66 w 66"/>
                <a:gd name="T7" fmla="*/ 0 h 161"/>
                <a:gd name="T8" fmla="*/ 0 w 66"/>
                <a:gd name="T9" fmla="*/ 38 h 161"/>
                <a:gd name="T10" fmla="*/ 0 w 66"/>
                <a:gd name="T11" fmla="*/ 161 h 161"/>
                <a:gd name="T12" fmla="*/ 38 w 66"/>
                <a:gd name="T13" fmla="*/ 139 h 161"/>
                <a:gd name="T14" fmla="*/ 38 w 66"/>
                <a:gd name="T15" fmla="*/ 139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6" h="161">
                  <a:moveTo>
                    <a:pt x="38" y="139"/>
                  </a:moveTo>
                  <a:lnTo>
                    <a:pt x="66" y="125"/>
                  </a:lnTo>
                  <a:lnTo>
                    <a:pt x="66" y="74"/>
                  </a:lnTo>
                  <a:lnTo>
                    <a:pt x="66" y="0"/>
                  </a:lnTo>
                  <a:lnTo>
                    <a:pt x="0" y="38"/>
                  </a:lnTo>
                  <a:lnTo>
                    <a:pt x="0" y="161"/>
                  </a:lnTo>
                  <a:lnTo>
                    <a:pt x="38" y="139"/>
                  </a:lnTo>
                  <a:lnTo>
                    <a:pt x="38" y="139"/>
                  </a:lnTo>
                  <a:close/>
                </a:path>
              </a:pathLst>
            </a:custGeom>
            <a:solidFill>
              <a:srgbClr val="5288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308" name="i$1íďê">
              <a:extLst>
                <a:ext uri="{FF2B5EF4-FFF2-40B4-BE49-F238E27FC236}">
                  <a16:creationId xmlns:a16="http://schemas.microsoft.com/office/drawing/2014/main" id="{637AC233-8A46-46DD-A159-60196305D9E5}"/>
                </a:ext>
              </a:extLst>
            </p:cNvPr>
            <p:cNvSpPr/>
            <p:nvPr userDrawn="1"/>
          </p:nvSpPr>
          <p:spPr bwMode="auto">
            <a:xfrm>
              <a:off x="7170738" y="4506913"/>
              <a:ext cx="103188" cy="255587"/>
            </a:xfrm>
            <a:custGeom>
              <a:avLst/>
              <a:gdLst>
                <a:gd name="T0" fmla="*/ 65 w 65"/>
                <a:gd name="T1" fmla="*/ 73 h 161"/>
                <a:gd name="T2" fmla="*/ 65 w 65"/>
                <a:gd name="T3" fmla="*/ 0 h 161"/>
                <a:gd name="T4" fmla="*/ 0 w 65"/>
                <a:gd name="T5" fmla="*/ 38 h 161"/>
                <a:gd name="T6" fmla="*/ 0 w 65"/>
                <a:gd name="T7" fmla="*/ 161 h 161"/>
                <a:gd name="T8" fmla="*/ 65 w 65"/>
                <a:gd name="T9" fmla="*/ 123 h 161"/>
                <a:gd name="T10" fmla="*/ 65 w 65"/>
                <a:gd name="T11" fmla="*/ 73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161">
                  <a:moveTo>
                    <a:pt x="65" y="73"/>
                  </a:moveTo>
                  <a:lnTo>
                    <a:pt x="65" y="0"/>
                  </a:lnTo>
                  <a:lnTo>
                    <a:pt x="0" y="38"/>
                  </a:lnTo>
                  <a:lnTo>
                    <a:pt x="0" y="161"/>
                  </a:lnTo>
                  <a:lnTo>
                    <a:pt x="65" y="123"/>
                  </a:lnTo>
                  <a:lnTo>
                    <a:pt x="65" y="73"/>
                  </a:lnTo>
                  <a:close/>
                </a:path>
              </a:pathLst>
            </a:custGeom>
            <a:solidFill>
              <a:srgbClr val="5288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309" name="îś1îḍê">
              <a:extLst>
                <a:ext uri="{FF2B5EF4-FFF2-40B4-BE49-F238E27FC236}">
                  <a16:creationId xmlns:a16="http://schemas.microsoft.com/office/drawing/2014/main" id="{08961201-A2A7-428E-A88D-2C7C8D83BF78}"/>
                </a:ext>
              </a:extLst>
            </p:cNvPr>
            <p:cNvSpPr/>
            <p:nvPr userDrawn="1"/>
          </p:nvSpPr>
          <p:spPr bwMode="auto">
            <a:xfrm>
              <a:off x="7413626" y="4367213"/>
              <a:ext cx="103188" cy="252412"/>
            </a:xfrm>
            <a:custGeom>
              <a:avLst/>
              <a:gdLst>
                <a:gd name="T0" fmla="*/ 40 w 65"/>
                <a:gd name="T1" fmla="*/ 137 h 159"/>
                <a:gd name="T2" fmla="*/ 65 w 65"/>
                <a:gd name="T3" fmla="*/ 123 h 159"/>
                <a:gd name="T4" fmla="*/ 65 w 65"/>
                <a:gd name="T5" fmla="*/ 72 h 159"/>
                <a:gd name="T6" fmla="*/ 65 w 65"/>
                <a:gd name="T7" fmla="*/ 0 h 159"/>
                <a:gd name="T8" fmla="*/ 0 w 65"/>
                <a:gd name="T9" fmla="*/ 36 h 159"/>
                <a:gd name="T10" fmla="*/ 0 w 65"/>
                <a:gd name="T11" fmla="*/ 159 h 159"/>
                <a:gd name="T12" fmla="*/ 40 w 65"/>
                <a:gd name="T13" fmla="*/ 137 h 159"/>
                <a:gd name="T14" fmla="*/ 40 w 65"/>
                <a:gd name="T15" fmla="*/ 137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5" h="159">
                  <a:moveTo>
                    <a:pt x="40" y="137"/>
                  </a:moveTo>
                  <a:lnTo>
                    <a:pt x="65" y="123"/>
                  </a:lnTo>
                  <a:lnTo>
                    <a:pt x="65" y="72"/>
                  </a:lnTo>
                  <a:lnTo>
                    <a:pt x="65" y="0"/>
                  </a:lnTo>
                  <a:lnTo>
                    <a:pt x="0" y="36"/>
                  </a:lnTo>
                  <a:lnTo>
                    <a:pt x="0" y="159"/>
                  </a:lnTo>
                  <a:lnTo>
                    <a:pt x="40" y="137"/>
                  </a:lnTo>
                  <a:lnTo>
                    <a:pt x="40" y="137"/>
                  </a:lnTo>
                  <a:close/>
                </a:path>
              </a:pathLst>
            </a:custGeom>
            <a:solidFill>
              <a:srgbClr val="5288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310" name="ïṩḻïḑè">
              <a:extLst>
                <a:ext uri="{FF2B5EF4-FFF2-40B4-BE49-F238E27FC236}">
                  <a16:creationId xmlns:a16="http://schemas.microsoft.com/office/drawing/2014/main" id="{CAFA4EDC-A6A3-4637-AF0B-EA10CDCE4229}"/>
                </a:ext>
              </a:extLst>
            </p:cNvPr>
            <p:cNvSpPr/>
            <p:nvPr userDrawn="1"/>
          </p:nvSpPr>
          <p:spPr bwMode="auto">
            <a:xfrm>
              <a:off x="7537451" y="4295775"/>
              <a:ext cx="103188" cy="254000"/>
            </a:xfrm>
            <a:custGeom>
              <a:avLst/>
              <a:gdLst>
                <a:gd name="T0" fmla="*/ 40 w 65"/>
                <a:gd name="T1" fmla="*/ 137 h 160"/>
                <a:gd name="T2" fmla="*/ 65 w 65"/>
                <a:gd name="T3" fmla="*/ 123 h 160"/>
                <a:gd name="T4" fmla="*/ 65 w 65"/>
                <a:gd name="T5" fmla="*/ 72 h 160"/>
                <a:gd name="T6" fmla="*/ 65 w 65"/>
                <a:gd name="T7" fmla="*/ 0 h 160"/>
                <a:gd name="T8" fmla="*/ 0 w 65"/>
                <a:gd name="T9" fmla="*/ 38 h 160"/>
                <a:gd name="T10" fmla="*/ 0 w 65"/>
                <a:gd name="T11" fmla="*/ 160 h 160"/>
                <a:gd name="T12" fmla="*/ 40 w 65"/>
                <a:gd name="T13" fmla="*/ 137 h 160"/>
                <a:gd name="T14" fmla="*/ 40 w 65"/>
                <a:gd name="T15" fmla="*/ 137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5" h="160">
                  <a:moveTo>
                    <a:pt x="40" y="137"/>
                  </a:moveTo>
                  <a:lnTo>
                    <a:pt x="65" y="123"/>
                  </a:lnTo>
                  <a:lnTo>
                    <a:pt x="65" y="72"/>
                  </a:lnTo>
                  <a:lnTo>
                    <a:pt x="65" y="0"/>
                  </a:lnTo>
                  <a:lnTo>
                    <a:pt x="0" y="38"/>
                  </a:lnTo>
                  <a:lnTo>
                    <a:pt x="0" y="160"/>
                  </a:lnTo>
                  <a:lnTo>
                    <a:pt x="40" y="137"/>
                  </a:lnTo>
                  <a:lnTo>
                    <a:pt x="40" y="137"/>
                  </a:lnTo>
                  <a:close/>
                </a:path>
              </a:pathLst>
            </a:custGeom>
            <a:solidFill>
              <a:srgbClr val="5288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311" name="íšḷîḑè">
              <a:extLst>
                <a:ext uri="{FF2B5EF4-FFF2-40B4-BE49-F238E27FC236}">
                  <a16:creationId xmlns:a16="http://schemas.microsoft.com/office/drawing/2014/main" id="{4036C737-A1A3-4E11-B54C-AE558B6C8180}"/>
                </a:ext>
              </a:extLst>
            </p:cNvPr>
            <p:cNvSpPr/>
            <p:nvPr userDrawn="1"/>
          </p:nvSpPr>
          <p:spPr bwMode="auto">
            <a:xfrm>
              <a:off x="7661276" y="4260850"/>
              <a:ext cx="42863" cy="217487"/>
            </a:xfrm>
            <a:custGeom>
              <a:avLst/>
              <a:gdLst>
                <a:gd name="T0" fmla="*/ 0 w 27"/>
                <a:gd name="T1" fmla="*/ 14 h 137"/>
                <a:gd name="T2" fmla="*/ 0 w 27"/>
                <a:gd name="T3" fmla="*/ 137 h 137"/>
                <a:gd name="T4" fmla="*/ 27 w 27"/>
                <a:gd name="T5" fmla="*/ 123 h 137"/>
                <a:gd name="T6" fmla="*/ 27 w 27"/>
                <a:gd name="T7" fmla="*/ 0 h 137"/>
                <a:gd name="T8" fmla="*/ 0 w 27"/>
                <a:gd name="T9" fmla="*/ 14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137">
                  <a:moveTo>
                    <a:pt x="0" y="14"/>
                  </a:moveTo>
                  <a:lnTo>
                    <a:pt x="0" y="137"/>
                  </a:lnTo>
                  <a:lnTo>
                    <a:pt x="27" y="123"/>
                  </a:lnTo>
                  <a:lnTo>
                    <a:pt x="27" y="0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5288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312" name="îśliḓê">
              <a:extLst>
                <a:ext uri="{FF2B5EF4-FFF2-40B4-BE49-F238E27FC236}">
                  <a16:creationId xmlns:a16="http://schemas.microsoft.com/office/drawing/2014/main" id="{591BE2C7-0096-4B45-ABCF-74ACD0E68E11}"/>
                </a:ext>
              </a:extLst>
            </p:cNvPr>
            <p:cNvSpPr/>
            <p:nvPr userDrawn="1"/>
          </p:nvSpPr>
          <p:spPr bwMode="auto">
            <a:xfrm>
              <a:off x="7115176" y="4579938"/>
              <a:ext cx="34925" cy="214312"/>
            </a:xfrm>
            <a:custGeom>
              <a:avLst/>
              <a:gdLst>
                <a:gd name="T0" fmla="*/ 22 w 22"/>
                <a:gd name="T1" fmla="*/ 0 h 135"/>
                <a:gd name="T2" fmla="*/ 0 w 22"/>
                <a:gd name="T3" fmla="*/ 12 h 135"/>
                <a:gd name="T4" fmla="*/ 0 w 22"/>
                <a:gd name="T5" fmla="*/ 135 h 135"/>
                <a:gd name="T6" fmla="*/ 22 w 22"/>
                <a:gd name="T7" fmla="*/ 123 h 135"/>
                <a:gd name="T8" fmla="*/ 22 w 22"/>
                <a:gd name="T9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135">
                  <a:moveTo>
                    <a:pt x="22" y="0"/>
                  </a:moveTo>
                  <a:lnTo>
                    <a:pt x="0" y="12"/>
                  </a:lnTo>
                  <a:lnTo>
                    <a:pt x="0" y="135"/>
                  </a:lnTo>
                  <a:lnTo>
                    <a:pt x="22" y="123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5288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313" name="i$1iḋè">
              <a:extLst>
                <a:ext uri="{FF2B5EF4-FFF2-40B4-BE49-F238E27FC236}">
                  <a16:creationId xmlns:a16="http://schemas.microsoft.com/office/drawing/2014/main" id="{E20B44E0-18C0-47C9-8FD4-3682D1102759}"/>
                </a:ext>
              </a:extLst>
            </p:cNvPr>
            <p:cNvSpPr/>
            <p:nvPr userDrawn="1"/>
          </p:nvSpPr>
          <p:spPr bwMode="auto">
            <a:xfrm>
              <a:off x="6648451" y="4432300"/>
              <a:ext cx="103188" cy="252412"/>
            </a:xfrm>
            <a:custGeom>
              <a:avLst/>
              <a:gdLst>
                <a:gd name="T0" fmla="*/ 25 w 65"/>
                <a:gd name="T1" fmla="*/ 138 h 159"/>
                <a:gd name="T2" fmla="*/ 0 w 65"/>
                <a:gd name="T3" fmla="*/ 123 h 159"/>
                <a:gd name="T4" fmla="*/ 0 w 65"/>
                <a:gd name="T5" fmla="*/ 73 h 159"/>
                <a:gd name="T6" fmla="*/ 0 w 65"/>
                <a:gd name="T7" fmla="*/ 0 h 159"/>
                <a:gd name="T8" fmla="*/ 65 w 65"/>
                <a:gd name="T9" fmla="*/ 37 h 159"/>
                <a:gd name="T10" fmla="*/ 65 w 65"/>
                <a:gd name="T11" fmla="*/ 159 h 159"/>
                <a:gd name="T12" fmla="*/ 25 w 65"/>
                <a:gd name="T13" fmla="*/ 138 h 159"/>
                <a:gd name="T14" fmla="*/ 25 w 65"/>
                <a:gd name="T15" fmla="*/ 138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5" h="159">
                  <a:moveTo>
                    <a:pt x="25" y="138"/>
                  </a:moveTo>
                  <a:lnTo>
                    <a:pt x="0" y="123"/>
                  </a:lnTo>
                  <a:lnTo>
                    <a:pt x="0" y="73"/>
                  </a:lnTo>
                  <a:lnTo>
                    <a:pt x="0" y="0"/>
                  </a:lnTo>
                  <a:lnTo>
                    <a:pt x="65" y="37"/>
                  </a:lnTo>
                  <a:lnTo>
                    <a:pt x="65" y="159"/>
                  </a:lnTo>
                  <a:lnTo>
                    <a:pt x="25" y="138"/>
                  </a:lnTo>
                  <a:lnTo>
                    <a:pt x="25" y="138"/>
                  </a:lnTo>
                  <a:close/>
                </a:path>
              </a:pathLst>
            </a:custGeom>
            <a:solidFill>
              <a:srgbClr val="4573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314" name="işlíḋê">
              <a:extLst>
                <a:ext uri="{FF2B5EF4-FFF2-40B4-BE49-F238E27FC236}">
                  <a16:creationId xmlns:a16="http://schemas.microsoft.com/office/drawing/2014/main" id="{92ABD7DB-4482-4D6C-A65E-6E98E53C7317}"/>
                </a:ext>
              </a:extLst>
            </p:cNvPr>
            <p:cNvSpPr/>
            <p:nvPr userDrawn="1"/>
          </p:nvSpPr>
          <p:spPr bwMode="auto">
            <a:xfrm>
              <a:off x="6772276" y="4502150"/>
              <a:ext cx="103188" cy="255587"/>
            </a:xfrm>
            <a:custGeom>
              <a:avLst/>
              <a:gdLst>
                <a:gd name="T0" fmla="*/ 0 w 65"/>
                <a:gd name="T1" fmla="*/ 72 h 161"/>
                <a:gd name="T2" fmla="*/ 0 w 65"/>
                <a:gd name="T3" fmla="*/ 0 h 161"/>
                <a:gd name="T4" fmla="*/ 65 w 65"/>
                <a:gd name="T5" fmla="*/ 38 h 161"/>
                <a:gd name="T6" fmla="*/ 65 w 65"/>
                <a:gd name="T7" fmla="*/ 161 h 161"/>
                <a:gd name="T8" fmla="*/ 0 w 65"/>
                <a:gd name="T9" fmla="*/ 123 h 161"/>
                <a:gd name="T10" fmla="*/ 0 w 65"/>
                <a:gd name="T11" fmla="*/ 72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161">
                  <a:moveTo>
                    <a:pt x="0" y="72"/>
                  </a:moveTo>
                  <a:lnTo>
                    <a:pt x="0" y="0"/>
                  </a:lnTo>
                  <a:lnTo>
                    <a:pt x="65" y="38"/>
                  </a:lnTo>
                  <a:lnTo>
                    <a:pt x="65" y="161"/>
                  </a:lnTo>
                  <a:lnTo>
                    <a:pt x="0" y="123"/>
                  </a:lnTo>
                  <a:lnTo>
                    <a:pt x="0" y="72"/>
                  </a:lnTo>
                  <a:close/>
                </a:path>
              </a:pathLst>
            </a:custGeom>
            <a:solidFill>
              <a:srgbClr val="4573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315" name="ï$ľîdé">
              <a:extLst>
                <a:ext uri="{FF2B5EF4-FFF2-40B4-BE49-F238E27FC236}">
                  <a16:creationId xmlns:a16="http://schemas.microsoft.com/office/drawing/2014/main" id="{1213E59C-67C5-43C7-82D9-BFE445E95911}"/>
                </a:ext>
              </a:extLst>
            </p:cNvPr>
            <p:cNvSpPr/>
            <p:nvPr userDrawn="1"/>
          </p:nvSpPr>
          <p:spPr bwMode="auto">
            <a:xfrm>
              <a:off x="6524626" y="4360863"/>
              <a:ext cx="103188" cy="255587"/>
            </a:xfrm>
            <a:custGeom>
              <a:avLst/>
              <a:gdLst>
                <a:gd name="T0" fmla="*/ 27 w 65"/>
                <a:gd name="T1" fmla="*/ 138 h 161"/>
                <a:gd name="T2" fmla="*/ 0 w 65"/>
                <a:gd name="T3" fmla="*/ 123 h 161"/>
                <a:gd name="T4" fmla="*/ 0 w 65"/>
                <a:gd name="T5" fmla="*/ 72 h 161"/>
                <a:gd name="T6" fmla="*/ 0 w 65"/>
                <a:gd name="T7" fmla="*/ 0 h 161"/>
                <a:gd name="T8" fmla="*/ 65 w 65"/>
                <a:gd name="T9" fmla="*/ 36 h 161"/>
                <a:gd name="T10" fmla="*/ 65 w 65"/>
                <a:gd name="T11" fmla="*/ 161 h 161"/>
                <a:gd name="T12" fmla="*/ 27 w 65"/>
                <a:gd name="T13" fmla="*/ 138 h 161"/>
                <a:gd name="T14" fmla="*/ 27 w 65"/>
                <a:gd name="T15" fmla="*/ 138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5" h="161">
                  <a:moveTo>
                    <a:pt x="27" y="138"/>
                  </a:moveTo>
                  <a:lnTo>
                    <a:pt x="0" y="123"/>
                  </a:lnTo>
                  <a:lnTo>
                    <a:pt x="0" y="72"/>
                  </a:lnTo>
                  <a:lnTo>
                    <a:pt x="0" y="0"/>
                  </a:lnTo>
                  <a:lnTo>
                    <a:pt x="65" y="36"/>
                  </a:lnTo>
                  <a:lnTo>
                    <a:pt x="65" y="161"/>
                  </a:lnTo>
                  <a:lnTo>
                    <a:pt x="27" y="138"/>
                  </a:lnTo>
                  <a:lnTo>
                    <a:pt x="27" y="138"/>
                  </a:lnTo>
                  <a:close/>
                </a:path>
              </a:pathLst>
            </a:custGeom>
            <a:solidFill>
              <a:srgbClr val="4573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316" name="iśļïdè">
              <a:extLst>
                <a:ext uri="{FF2B5EF4-FFF2-40B4-BE49-F238E27FC236}">
                  <a16:creationId xmlns:a16="http://schemas.microsoft.com/office/drawing/2014/main" id="{77B11B95-3167-4B1C-BAE2-8CC51D6D326A}"/>
                </a:ext>
              </a:extLst>
            </p:cNvPr>
            <p:cNvSpPr/>
            <p:nvPr userDrawn="1"/>
          </p:nvSpPr>
          <p:spPr bwMode="auto">
            <a:xfrm>
              <a:off x="6400801" y="4289425"/>
              <a:ext cx="103188" cy="255587"/>
            </a:xfrm>
            <a:custGeom>
              <a:avLst/>
              <a:gdLst>
                <a:gd name="T0" fmla="*/ 27 w 65"/>
                <a:gd name="T1" fmla="*/ 139 h 161"/>
                <a:gd name="T2" fmla="*/ 0 w 65"/>
                <a:gd name="T3" fmla="*/ 123 h 161"/>
                <a:gd name="T4" fmla="*/ 0 w 65"/>
                <a:gd name="T5" fmla="*/ 72 h 161"/>
                <a:gd name="T6" fmla="*/ 0 w 65"/>
                <a:gd name="T7" fmla="*/ 0 h 161"/>
                <a:gd name="T8" fmla="*/ 65 w 65"/>
                <a:gd name="T9" fmla="*/ 38 h 161"/>
                <a:gd name="T10" fmla="*/ 65 w 65"/>
                <a:gd name="T11" fmla="*/ 161 h 161"/>
                <a:gd name="T12" fmla="*/ 27 w 65"/>
                <a:gd name="T13" fmla="*/ 139 h 161"/>
                <a:gd name="T14" fmla="*/ 27 w 65"/>
                <a:gd name="T15" fmla="*/ 139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5" h="161">
                  <a:moveTo>
                    <a:pt x="27" y="139"/>
                  </a:moveTo>
                  <a:lnTo>
                    <a:pt x="0" y="123"/>
                  </a:lnTo>
                  <a:lnTo>
                    <a:pt x="0" y="72"/>
                  </a:lnTo>
                  <a:lnTo>
                    <a:pt x="0" y="0"/>
                  </a:lnTo>
                  <a:lnTo>
                    <a:pt x="65" y="38"/>
                  </a:lnTo>
                  <a:lnTo>
                    <a:pt x="65" y="161"/>
                  </a:lnTo>
                  <a:lnTo>
                    <a:pt x="27" y="139"/>
                  </a:lnTo>
                  <a:lnTo>
                    <a:pt x="27" y="139"/>
                  </a:lnTo>
                  <a:close/>
                </a:path>
              </a:pathLst>
            </a:custGeom>
            <a:solidFill>
              <a:srgbClr val="4573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317" name="ïṩļîďé">
              <a:extLst>
                <a:ext uri="{FF2B5EF4-FFF2-40B4-BE49-F238E27FC236}">
                  <a16:creationId xmlns:a16="http://schemas.microsoft.com/office/drawing/2014/main" id="{683D1A2E-781E-41AA-AE35-EBE40851EA65}"/>
                </a:ext>
              </a:extLst>
            </p:cNvPr>
            <p:cNvSpPr/>
            <p:nvPr userDrawn="1"/>
          </p:nvSpPr>
          <p:spPr bwMode="auto">
            <a:xfrm>
              <a:off x="6340476" y="4254500"/>
              <a:ext cx="41275" cy="219075"/>
            </a:xfrm>
            <a:custGeom>
              <a:avLst/>
              <a:gdLst>
                <a:gd name="T0" fmla="*/ 26 w 26"/>
                <a:gd name="T1" fmla="*/ 15 h 138"/>
                <a:gd name="T2" fmla="*/ 26 w 26"/>
                <a:gd name="T3" fmla="*/ 138 h 138"/>
                <a:gd name="T4" fmla="*/ 0 w 26"/>
                <a:gd name="T5" fmla="*/ 123 h 138"/>
                <a:gd name="T6" fmla="*/ 0 w 26"/>
                <a:gd name="T7" fmla="*/ 0 h 138"/>
                <a:gd name="T8" fmla="*/ 26 w 26"/>
                <a:gd name="T9" fmla="*/ 15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138">
                  <a:moveTo>
                    <a:pt x="26" y="15"/>
                  </a:moveTo>
                  <a:lnTo>
                    <a:pt x="26" y="138"/>
                  </a:lnTo>
                  <a:lnTo>
                    <a:pt x="0" y="123"/>
                  </a:lnTo>
                  <a:lnTo>
                    <a:pt x="0" y="0"/>
                  </a:lnTo>
                  <a:lnTo>
                    <a:pt x="26" y="15"/>
                  </a:lnTo>
                  <a:close/>
                </a:path>
              </a:pathLst>
            </a:custGeom>
            <a:solidFill>
              <a:srgbClr val="4573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318" name="îṩļíḍè">
              <a:extLst>
                <a:ext uri="{FF2B5EF4-FFF2-40B4-BE49-F238E27FC236}">
                  <a16:creationId xmlns:a16="http://schemas.microsoft.com/office/drawing/2014/main" id="{35086E7D-5849-47CF-BA8B-9F428E7C1436}"/>
                </a:ext>
              </a:extLst>
            </p:cNvPr>
            <p:cNvSpPr/>
            <p:nvPr userDrawn="1"/>
          </p:nvSpPr>
          <p:spPr bwMode="auto">
            <a:xfrm>
              <a:off x="6891338" y="4573588"/>
              <a:ext cx="38100" cy="215900"/>
            </a:xfrm>
            <a:custGeom>
              <a:avLst/>
              <a:gdLst>
                <a:gd name="T0" fmla="*/ 0 w 24"/>
                <a:gd name="T1" fmla="*/ 0 h 136"/>
                <a:gd name="T2" fmla="*/ 24 w 24"/>
                <a:gd name="T3" fmla="*/ 13 h 136"/>
                <a:gd name="T4" fmla="*/ 24 w 24"/>
                <a:gd name="T5" fmla="*/ 136 h 136"/>
                <a:gd name="T6" fmla="*/ 0 w 24"/>
                <a:gd name="T7" fmla="*/ 123 h 136"/>
                <a:gd name="T8" fmla="*/ 0 w 24"/>
                <a:gd name="T9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36">
                  <a:moveTo>
                    <a:pt x="0" y="0"/>
                  </a:moveTo>
                  <a:lnTo>
                    <a:pt x="24" y="13"/>
                  </a:lnTo>
                  <a:lnTo>
                    <a:pt x="24" y="136"/>
                  </a:lnTo>
                  <a:lnTo>
                    <a:pt x="0" y="1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573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319" name="îšlîḓé">
              <a:extLst>
                <a:ext uri="{FF2B5EF4-FFF2-40B4-BE49-F238E27FC236}">
                  <a16:creationId xmlns:a16="http://schemas.microsoft.com/office/drawing/2014/main" id="{415F0553-80EC-430C-8985-24D8116E70E9}"/>
                </a:ext>
              </a:extLst>
            </p:cNvPr>
            <p:cNvSpPr/>
            <p:nvPr userDrawn="1"/>
          </p:nvSpPr>
          <p:spPr bwMode="auto">
            <a:xfrm>
              <a:off x="7950201" y="4570413"/>
              <a:ext cx="98425" cy="379412"/>
            </a:xfrm>
            <a:custGeom>
              <a:avLst/>
              <a:gdLst>
                <a:gd name="T0" fmla="*/ 34 w 34"/>
                <a:gd name="T1" fmla="*/ 115 h 132"/>
                <a:gd name="T2" fmla="*/ 17 w 34"/>
                <a:gd name="T3" fmla="*/ 132 h 132"/>
                <a:gd name="T4" fmla="*/ 17 w 34"/>
                <a:gd name="T5" fmla="*/ 132 h 132"/>
                <a:gd name="T6" fmla="*/ 0 w 34"/>
                <a:gd name="T7" fmla="*/ 115 h 132"/>
                <a:gd name="T8" fmla="*/ 0 w 34"/>
                <a:gd name="T9" fmla="*/ 17 h 132"/>
                <a:gd name="T10" fmla="*/ 17 w 34"/>
                <a:gd name="T11" fmla="*/ 0 h 132"/>
                <a:gd name="T12" fmla="*/ 17 w 34"/>
                <a:gd name="T13" fmla="*/ 0 h 132"/>
                <a:gd name="T14" fmla="*/ 34 w 34"/>
                <a:gd name="T15" fmla="*/ 17 h 132"/>
                <a:gd name="T16" fmla="*/ 34 w 34"/>
                <a:gd name="T17" fmla="*/ 115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132">
                  <a:moveTo>
                    <a:pt x="34" y="115"/>
                  </a:moveTo>
                  <a:cubicBezTo>
                    <a:pt x="34" y="124"/>
                    <a:pt x="26" y="132"/>
                    <a:pt x="17" y="132"/>
                  </a:cubicBezTo>
                  <a:cubicBezTo>
                    <a:pt x="17" y="132"/>
                    <a:pt x="17" y="132"/>
                    <a:pt x="17" y="132"/>
                  </a:cubicBezTo>
                  <a:cubicBezTo>
                    <a:pt x="7" y="132"/>
                    <a:pt x="0" y="124"/>
                    <a:pt x="0" y="115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8"/>
                    <a:pt x="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26" y="0"/>
                    <a:pt x="34" y="8"/>
                    <a:pt x="34" y="17"/>
                  </a:cubicBezTo>
                  <a:lnTo>
                    <a:pt x="34" y="115"/>
                  </a:lnTo>
                  <a:close/>
                </a:path>
              </a:pathLst>
            </a:custGeom>
            <a:solidFill>
              <a:srgbClr val="9162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320" name="íşļïḓè">
              <a:extLst>
                <a:ext uri="{FF2B5EF4-FFF2-40B4-BE49-F238E27FC236}">
                  <a16:creationId xmlns:a16="http://schemas.microsoft.com/office/drawing/2014/main" id="{22293CF0-85B3-4CD3-A100-6734132CC6FB}"/>
                </a:ext>
              </a:extLst>
            </p:cNvPr>
            <p:cNvSpPr/>
            <p:nvPr userDrawn="1"/>
          </p:nvSpPr>
          <p:spPr bwMode="auto">
            <a:xfrm>
              <a:off x="7950201" y="4570413"/>
              <a:ext cx="98425" cy="244475"/>
            </a:xfrm>
            <a:custGeom>
              <a:avLst/>
              <a:gdLst>
                <a:gd name="T0" fmla="*/ 17 w 34"/>
                <a:gd name="T1" fmla="*/ 85 h 85"/>
                <a:gd name="T2" fmla="*/ 34 w 34"/>
                <a:gd name="T3" fmla="*/ 75 h 85"/>
                <a:gd name="T4" fmla="*/ 34 w 34"/>
                <a:gd name="T5" fmla="*/ 17 h 85"/>
                <a:gd name="T6" fmla="*/ 17 w 34"/>
                <a:gd name="T7" fmla="*/ 0 h 85"/>
                <a:gd name="T8" fmla="*/ 0 w 34"/>
                <a:gd name="T9" fmla="*/ 17 h 85"/>
                <a:gd name="T10" fmla="*/ 0 w 34"/>
                <a:gd name="T11" fmla="*/ 75 h 85"/>
                <a:gd name="T12" fmla="*/ 17 w 34"/>
                <a:gd name="T13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" h="85">
                  <a:moveTo>
                    <a:pt x="17" y="85"/>
                  </a:moveTo>
                  <a:cubicBezTo>
                    <a:pt x="34" y="75"/>
                    <a:pt x="34" y="75"/>
                    <a:pt x="34" y="75"/>
                  </a:cubicBezTo>
                  <a:cubicBezTo>
                    <a:pt x="34" y="17"/>
                    <a:pt x="34" y="17"/>
                    <a:pt x="34" y="17"/>
                  </a:cubicBezTo>
                  <a:cubicBezTo>
                    <a:pt x="34" y="8"/>
                    <a:pt x="26" y="0"/>
                    <a:pt x="17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75"/>
                    <a:pt x="0" y="75"/>
                    <a:pt x="0" y="75"/>
                  </a:cubicBezTo>
                  <a:lnTo>
                    <a:pt x="17" y="85"/>
                  </a:lnTo>
                  <a:close/>
                </a:path>
              </a:pathLst>
            </a:custGeom>
            <a:solidFill>
              <a:srgbClr val="6E46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321" name="işlîdè">
              <a:extLst>
                <a:ext uri="{FF2B5EF4-FFF2-40B4-BE49-F238E27FC236}">
                  <a16:creationId xmlns:a16="http://schemas.microsoft.com/office/drawing/2014/main" id="{5B1872F2-9BF8-4C93-9DA7-850F09AF3632}"/>
                </a:ext>
              </a:extLst>
            </p:cNvPr>
            <p:cNvSpPr/>
            <p:nvPr userDrawn="1"/>
          </p:nvSpPr>
          <p:spPr bwMode="auto">
            <a:xfrm>
              <a:off x="7761288" y="4140200"/>
              <a:ext cx="476250" cy="625475"/>
            </a:xfrm>
            <a:custGeom>
              <a:avLst/>
              <a:gdLst>
                <a:gd name="T0" fmla="*/ 150 w 300"/>
                <a:gd name="T1" fmla="*/ 394 h 394"/>
                <a:gd name="T2" fmla="*/ 0 w 300"/>
                <a:gd name="T3" fmla="*/ 307 h 394"/>
                <a:gd name="T4" fmla="*/ 150 w 300"/>
                <a:gd name="T5" fmla="*/ 0 h 394"/>
                <a:gd name="T6" fmla="*/ 300 w 300"/>
                <a:gd name="T7" fmla="*/ 307 h 394"/>
                <a:gd name="T8" fmla="*/ 150 w 300"/>
                <a:gd name="T9" fmla="*/ 394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0" h="394">
                  <a:moveTo>
                    <a:pt x="150" y="394"/>
                  </a:moveTo>
                  <a:lnTo>
                    <a:pt x="0" y="307"/>
                  </a:lnTo>
                  <a:lnTo>
                    <a:pt x="150" y="0"/>
                  </a:lnTo>
                  <a:lnTo>
                    <a:pt x="300" y="307"/>
                  </a:lnTo>
                  <a:lnTo>
                    <a:pt x="150" y="394"/>
                  </a:lnTo>
                  <a:close/>
                </a:path>
              </a:pathLst>
            </a:custGeom>
            <a:solidFill>
              <a:srgbClr val="ACD1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322" name="íślîḋê">
              <a:extLst>
                <a:ext uri="{FF2B5EF4-FFF2-40B4-BE49-F238E27FC236}">
                  <a16:creationId xmlns:a16="http://schemas.microsoft.com/office/drawing/2014/main" id="{2830EBAC-9643-4411-8689-E2EF230D6E7E}"/>
                </a:ext>
              </a:extLst>
            </p:cNvPr>
            <p:cNvSpPr/>
            <p:nvPr userDrawn="1"/>
          </p:nvSpPr>
          <p:spPr bwMode="auto">
            <a:xfrm>
              <a:off x="7999413" y="4140200"/>
              <a:ext cx="238125" cy="625475"/>
            </a:xfrm>
            <a:custGeom>
              <a:avLst/>
              <a:gdLst>
                <a:gd name="T0" fmla="*/ 0 w 150"/>
                <a:gd name="T1" fmla="*/ 0 h 394"/>
                <a:gd name="T2" fmla="*/ 150 w 150"/>
                <a:gd name="T3" fmla="*/ 307 h 394"/>
                <a:gd name="T4" fmla="*/ 0 w 150"/>
                <a:gd name="T5" fmla="*/ 394 h 394"/>
                <a:gd name="T6" fmla="*/ 0 w 150"/>
                <a:gd name="T7" fmla="*/ 0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0" h="394">
                  <a:moveTo>
                    <a:pt x="0" y="0"/>
                  </a:moveTo>
                  <a:lnTo>
                    <a:pt x="150" y="307"/>
                  </a:lnTo>
                  <a:lnTo>
                    <a:pt x="0" y="3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0AB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323" name="ïṡ1îďê">
              <a:extLst>
                <a:ext uri="{FF2B5EF4-FFF2-40B4-BE49-F238E27FC236}">
                  <a16:creationId xmlns:a16="http://schemas.microsoft.com/office/drawing/2014/main" id="{04E98778-AF75-40E8-82EE-63EF0D287E5F}"/>
                </a:ext>
              </a:extLst>
            </p:cNvPr>
            <p:cNvSpPr/>
            <p:nvPr userDrawn="1"/>
          </p:nvSpPr>
          <p:spPr bwMode="auto">
            <a:xfrm>
              <a:off x="6011863" y="4610100"/>
              <a:ext cx="96838" cy="379412"/>
            </a:xfrm>
            <a:custGeom>
              <a:avLst/>
              <a:gdLst>
                <a:gd name="T0" fmla="*/ 34 w 34"/>
                <a:gd name="T1" fmla="*/ 115 h 132"/>
                <a:gd name="T2" fmla="*/ 17 w 34"/>
                <a:gd name="T3" fmla="*/ 132 h 132"/>
                <a:gd name="T4" fmla="*/ 17 w 34"/>
                <a:gd name="T5" fmla="*/ 132 h 132"/>
                <a:gd name="T6" fmla="*/ 0 w 34"/>
                <a:gd name="T7" fmla="*/ 115 h 132"/>
                <a:gd name="T8" fmla="*/ 0 w 34"/>
                <a:gd name="T9" fmla="*/ 17 h 132"/>
                <a:gd name="T10" fmla="*/ 17 w 34"/>
                <a:gd name="T11" fmla="*/ 0 h 132"/>
                <a:gd name="T12" fmla="*/ 17 w 34"/>
                <a:gd name="T13" fmla="*/ 0 h 132"/>
                <a:gd name="T14" fmla="*/ 34 w 34"/>
                <a:gd name="T15" fmla="*/ 17 h 132"/>
                <a:gd name="T16" fmla="*/ 34 w 34"/>
                <a:gd name="T17" fmla="*/ 115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132">
                  <a:moveTo>
                    <a:pt x="34" y="115"/>
                  </a:moveTo>
                  <a:cubicBezTo>
                    <a:pt x="34" y="124"/>
                    <a:pt x="27" y="132"/>
                    <a:pt x="17" y="132"/>
                  </a:cubicBezTo>
                  <a:cubicBezTo>
                    <a:pt x="17" y="132"/>
                    <a:pt x="17" y="132"/>
                    <a:pt x="17" y="132"/>
                  </a:cubicBezTo>
                  <a:cubicBezTo>
                    <a:pt x="8" y="132"/>
                    <a:pt x="0" y="124"/>
                    <a:pt x="0" y="115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27" y="0"/>
                    <a:pt x="34" y="8"/>
                    <a:pt x="34" y="17"/>
                  </a:cubicBezTo>
                  <a:lnTo>
                    <a:pt x="34" y="115"/>
                  </a:lnTo>
                  <a:close/>
                </a:path>
              </a:pathLst>
            </a:custGeom>
            <a:solidFill>
              <a:srgbClr val="9162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324" name="íṣḷidè">
              <a:extLst>
                <a:ext uri="{FF2B5EF4-FFF2-40B4-BE49-F238E27FC236}">
                  <a16:creationId xmlns:a16="http://schemas.microsoft.com/office/drawing/2014/main" id="{CD2012DE-24EB-4F6B-81A8-4DDEB20BB721}"/>
                </a:ext>
              </a:extLst>
            </p:cNvPr>
            <p:cNvSpPr/>
            <p:nvPr userDrawn="1"/>
          </p:nvSpPr>
          <p:spPr bwMode="auto">
            <a:xfrm>
              <a:off x="6011863" y="4610100"/>
              <a:ext cx="96838" cy="244475"/>
            </a:xfrm>
            <a:custGeom>
              <a:avLst/>
              <a:gdLst>
                <a:gd name="T0" fmla="*/ 17 w 34"/>
                <a:gd name="T1" fmla="*/ 85 h 85"/>
                <a:gd name="T2" fmla="*/ 34 w 34"/>
                <a:gd name="T3" fmla="*/ 75 h 85"/>
                <a:gd name="T4" fmla="*/ 34 w 34"/>
                <a:gd name="T5" fmla="*/ 17 h 85"/>
                <a:gd name="T6" fmla="*/ 17 w 34"/>
                <a:gd name="T7" fmla="*/ 0 h 85"/>
                <a:gd name="T8" fmla="*/ 0 w 34"/>
                <a:gd name="T9" fmla="*/ 17 h 85"/>
                <a:gd name="T10" fmla="*/ 0 w 34"/>
                <a:gd name="T11" fmla="*/ 75 h 85"/>
                <a:gd name="T12" fmla="*/ 17 w 34"/>
                <a:gd name="T13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" h="85">
                  <a:moveTo>
                    <a:pt x="17" y="85"/>
                  </a:moveTo>
                  <a:cubicBezTo>
                    <a:pt x="34" y="75"/>
                    <a:pt x="34" y="75"/>
                    <a:pt x="34" y="75"/>
                  </a:cubicBezTo>
                  <a:cubicBezTo>
                    <a:pt x="34" y="17"/>
                    <a:pt x="34" y="1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ubicBezTo>
                    <a:pt x="8" y="0"/>
                    <a:pt x="0" y="8"/>
                    <a:pt x="0" y="17"/>
                  </a:cubicBezTo>
                  <a:cubicBezTo>
                    <a:pt x="0" y="75"/>
                    <a:pt x="0" y="75"/>
                    <a:pt x="0" y="75"/>
                  </a:cubicBezTo>
                  <a:lnTo>
                    <a:pt x="17" y="85"/>
                  </a:lnTo>
                  <a:close/>
                </a:path>
              </a:pathLst>
            </a:custGeom>
            <a:solidFill>
              <a:srgbClr val="6E46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325" name="îṣļïḑe">
              <a:extLst>
                <a:ext uri="{FF2B5EF4-FFF2-40B4-BE49-F238E27FC236}">
                  <a16:creationId xmlns:a16="http://schemas.microsoft.com/office/drawing/2014/main" id="{58D2C8D2-10B0-4F75-8D8E-4ED12C876554}"/>
                </a:ext>
              </a:extLst>
            </p:cNvPr>
            <p:cNvSpPr/>
            <p:nvPr userDrawn="1"/>
          </p:nvSpPr>
          <p:spPr bwMode="auto">
            <a:xfrm>
              <a:off x="5821363" y="4179888"/>
              <a:ext cx="476250" cy="625475"/>
            </a:xfrm>
            <a:custGeom>
              <a:avLst/>
              <a:gdLst>
                <a:gd name="T0" fmla="*/ 150 w 300"/>
                <a:gd name="T1" fmla="*/ 394 h 394"/>
                <a:gd name="T2" fmla="*/ 0 w 300"/>
                <a:gd name="T3" fmla="*/ 308 h 394"/>
                <a:gd name="T4" fmla="*/ 150 w 300"/>
                <a:gd name="T5" fmla="*/ 0 h 394"/>
                <a:gd name="T6" fmla="*/ 300 w 300"/>
                <a:gd name="T7" fmla="*/ 308 h 394"/>
                <a:gd name="T8" fmla="*/ 150 w 300"/>
                <a:gd name="T9" fmla="*/ 394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0" h="394">
                  <a:moveTo>
                    <a:pt x="150" y="394"/>
                  </a:moveTo>
                  <a:lnTo>
                    <a:pt x="0" y="308"/>
                  </a:lnTo>
                  <a:lnTo>
                    <a:pt x="150" y="0"/>
                  </a:lnTo>
                  <a:lnTo>
                    <a:pt x="300" y="308"/>
                  </a:lnTo>
                  <a:lnTo>
                    <a:pt x="150" y="394"/>
                  </a:lnTo>
                  <a:close/>
                </a:path>
              </a:pathLst>
            </a:custGeom>
            <a:solidFill>
              <a:srgbClr val="ACD1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326" name="ïSḷiḓê">
              <a:extLst>
                <a:ext uri="{FF2B5EF4-FFF2-40B4-BE49-F238E27FC236}">
                  <a16:creationId xmlns:a16="http://schemas.microsoft.com/office/drawing/2014/main" id="{9BC7096C-51AE-43E6-B0BE-563FF39711EA}"/>
                </a:ext>
              </a:extLst>
            </p:cNvPr>
            <p:cNvSpPr/>
            <p:nvPr userDrawn="1"/>
          </p:nvSpPr>
          <p:spPr bwMode="auto">
            <a:xfrm>
              <a:off x="6059488" y="4179888"/>
              <a:ext cx="238125" cy="625475"/>
            </a:xfrm>
            <a:custGeom>
              <a:avLst/>
              <a:gdLst>
                <a:gd name="T0" fmla="*/ 0 w 150"/>
                <a:gd name="T1" fmla="*/ 0 h 394"/>
                <a:gd name="T2" fmla="*/ 150 w 150"/>
                <a:gd name="T3" fmla="*/ 308 h 394"/>
                <a:gd name="T4" fmla="*/ 0 w 150"/>
                <a:gd name="T5" fmla="*/ 394 h 394"/>
                <a:gd name="T6" fmla="*/ 0 w 150"/>
                <a:gd name="T7" fmla="*/ 0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0" h="394">
                  <a:moveTo>
                    <a:pt x="0" y="0"/>
                  </a:moveTo>
                  <a:lnTo>
                    <a:pt x="150" y="308"/>
                  </a:lnTo>
                  <a:lnTo>
                    <a:pt x="0" y="3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0AB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8C84768D-CC06-418F-BBF3-2AA5B0936213}"/>
              </a:ext>
            </a:extLst>
          </p:cNvPr>
          <p:cNvGrpSpPr/>
          <p:nvPr userDrawn="1"/>
        </p:nvGrpSpPr>
        <p:grpSpPr>
          <a:xfrm>
            <a:off x="-1" y="5319949"/>
            <a:ext cx="13017600" cy="4433653"/>
            <a:chOff x="-1" y="2921374"/>
            <a:chExt cx="12213083" cy="3936625"/>
          </a:xfrm>
        </p:grpSpPr>
        <p:sp>
          <p:nvSpPr>
            <p:cNvPr id="9" name="任意多边形: 形状 8">
              <a:extLst>
                <a:ext uri="{FF2B5EF4-FFF2-40B4-BE49-F238E27FC236}">
                  <a16:creationId xmlns:a16="http://schemas.microsoft.com/office/drawing/2014/main" id="{646D3185-8A94-43A7-98F1-C3FD014A3C21}"/>
                </a:ext>
              </a:extLst>
            </p:cNvPr>
            <p:cNvSpPr/>
            <p:nvPr userDrawn="1"/>
          </p:nvSpPr>
          <p:spPr>
            <a:xfrm>
              <a:off x="-1" y="3282582"/>
              <a:ext cx="12213083" cy="3575417"/>
            </a:xfrm>
            <a:custGeom>
              <a:avLst/>
              <a:gdLst>
                <a:gd name="connsiteX0" fmla="*/ 0 w 12204719"/>
                <a:gd name="connsiteY0" fmla="*/ 0 h 6858000"/>
                <a:gd name="connsiteX1" fmla="*/ 12204719 w 12204719"/>
                <a:gd name="connsiteY1" fmla="*/ 0 h 6858000"/>
                <a:gd name="connsiteX2" fmla="*/ 12204719 w 12204719"/>
                <a:gd name="connsiteY2" fmla="*/ 6858000 h 6858000"/>
                <a:gd name="connsiteX3" fmla="*/ 0 w 12204719"/>
                <a:gd name="connsiteY3" fmla="*/ 6858000 h 6858000"/>
                <a:gd name="connsiteX4" fmla="*/ 0 w 12204719"/>
                <a:gd name="connsiteY4" fmla="*/ 3349180 h 6858000"/>
                <a:gd name="connsiteX5" fmla="*/ 2133184 w 12204719"/>
                <a:gd name="connsiteY5" fmla="*/ 3819935 h 6858000"/>
                <a:gd name="connsiteX6" fmla="*/ 4597985 w 12204719"/>
                <a:gd name="connsiteY6" fmla="*/ 3309615 h 6858000"/>
                <a:gd name="connsiteX7" fmla="*/ 7256017 w 12204719"/>
                <a:gd name="connsiteY7" fmla="*/ 3825622 h 6858000"/>
                <a:gd name="connsiteX8" fmla="*/ 9800623 w 12204719"/>
                <a:gd name="connsiteY8" fmla="*/ 3283097 h 6858000"/>
                <a:gd name="connsiteX9" fmla="*/ 12204584 w 12204719"/>
                <a:gd name="connsiteY9" fmla="*/ 3736226 h 6858000"/>
                <a:gd name="connsiteX10" fmla="*/ 12185554 w 12204719"/>
                <a:gd name="connsiteY10" fmla="*/ 4047 h 6858000"/>
                <a:gd name="connsiteX11" fmla="*/ 0 w 12204719"/>
                <a:gd name="connsiteY11" fmla="*/ 0 h 6858000"/>
                <a:gd name="connsiteX0" fmla="*/ 0 w 12204719"/>
                <a:gd name="connsiteY0" fmla="*/ 0 h 6858000"/>
                <a:gd name="connsiteX1" fmla="*/ 12204719 w 12204719"/>
                <a:gd name="connsiteY1" fmla="*/ 0 h 6858000"/>
                <a:gd name="connsiteX2" fmla="*/ 12204719 w 12204719"/>
                <a:gd name="connsiteY2" fmla="*/ 6858000 h 6858000"/>
                <a:gd name="connsiteX3" fmla="*/ 0 w 12204719"/>
                <a:gd name="connsiteY3" fmla="*/ 6858000 h 6858000"/>
                <a:gd name="connsiteX4" fmla="*/ 0 w 12204719"/>
                <a:gd name="connsiteY4" fmla="*/ 3349180 h 6858000"/>
                <a:gd name="connsiteX5" fmla="*/ 2133184 w 12204719"/>
                <a:gd name="connsiteY5" fmla="*/ 3819935 h 6858000"/>
                <a:gd name="connsiteX6" fmla="*/ 4597985 w 12204719"/>
                <a:gd name="connsiteY6" fmla="*/ 3309615 h 6858000"/>
                <a:gd name="connsiteX7" fmla="*/ 7256017 w 12204719"/>
                <a:gd name="connsiteY7" fmla="*/ 3825622 h 6858000"/>
                <a:gd name="connsiteX8" fmla="*/ 9800623 w 12204719"/>
                <a:gd name="connsiteY8" fmla="*/ 3283097 h 6858000"/>
                <a:gd name="connsiteX9" fmla="*/ 12204584 w 12204719"/>
                <a:gd name="connsiteY9" fmla="*/ 3736226 h 6858000"/>
                <a:gd name="connsiteX10" fmla="*/ 0 w 12204719"/>
                <a:gd name="connsiteY10" fmla="*/ 0 h 6858000"/>
                <a:gd name="connsiteX0" fmla="*/ 12204584 w 12382695"/>
                <a:gd name="connsiteY0" fmla="*/ 3786103 h 6907877"/>
                <a:gd name="connsiteX1" fmla="*/ 12204719 w 12382695"/>
                <a:gd name="connsiteY1" fmla="*/ 49877 h 6907877"/>
                <a:gd name="connsiteX2" fmla="*/ 12204719 w 12382695"/>
                <a:gd name="connsiteY2" fmla="*/ 6907877 h 6907877"/>
                <a:gd name="connsiteX3" fmla="*/ 0 w 12382695"/>
                <a:gd name="connsiteY3" fmla="*/ 6907877 h 6907877"/>
                <a:gd name="connsiteX4" fmla="*/ 0 w 12382695"/>
                <a:gd name="connsiteY4" fmla="*/ 3399057 h 6907877"/>
                <a:gd name="connsiteX5" fmla="*/ 2133184 w 12382695"/>
                <a:gd name="connsiteY5" fmla="*/ 3869812 h 6907877"/>
                <a:gd name="connsiteX6" fmla="*/ 4597985 w 12382695"/>
                <a:gd name="connsiteY6" fmla="*/ 3359492 h 6907877"/>
                <a:gd name="connsiteX7" fmla="*/ 7256017 w 12382695"/>
                <a:gd name="connsiteY7" fmla="*/ 3875499 h 6907877"/>
                <a:gd name="connsiteX8" fmla="*/ 9800623 w 12382695"/>
                <a:gd name="connsiteY8" fmla="*/ 3332974 h 6907877"/>
                <a:gd name="connsiteX9" fmla="*/ 12204584 w 12382695"/>
                <a:gd name="connsiteY9" fmla="*/ 3786103 h 6907877"/>
                <a:gd name="connsiteX0" fmla="*/ 12204584 w 13204523"/>
                <a:gd name="connsiteY0" fmla="*/ 453643 h 3575417"/>
                <a:gd name="connsiteX1" fmla="*/ 12204719 w 13204523"/>
                <a:gd name="connsiteY1" fmla="*/ 3575417 h 3575417"/>
                <a:gd name="connsiteX2" fmla="*/ 0 w 13204523"/>
                <a:gd name="connsiteY2" fmla="*/ 3575417 h 3575417"/>
                <a:gd name="connsiteX3" fmla="*/ 0 w 13204523"/>
                <a:gd name="connsiteY3" fmla="*/ 66597 h 3575417"/>
                <a:gd name="connsiteX4" fmla="*/ 2133184 w 13204523"/>
                <a:gd name="connsiteY4" fmla="*/ 537352 h 3575417"/>
                <a:gd name="connsiteX5" fmla="*/ 4597985 w 13204523"/>
                <a:gd name="connsiteY5" fmla="*/ 27032 h 3575417"/>
                <a:gd name="connsiteX6" fmla="*/ 7256017 w 13204523"/>
                <a:gd name="connsiteY6" fmla="*/ 543039 h 3575417"/>
                <a:gd name="connsiteX7" fmla="*/ 9800623 w 13204523"/>
                <a:gd name="connsiteY7" fmla="*/ 514 h 3575417"/>
                <a:gd name="connsiteX8" fmla="*/ 12204584 w 13204523"/>
                <a:gd name="connsiteY8" fmla="*/ 453643 h 3575417"/>
                <a:gd name="connsiteX0" fmla="*/ 12204584 w 13204523"/>
                <a:gd name="connsiteY0" fmla="*/ 453643 h 3575417"/>
                <a:gd name="connsiteX1" fmla="*/ 12204719 w 13204523"/>
                <a:gd name="connsiteY1" fmla="*/ 3575417 h 3575417"/>
                <a:gd name="connsiteX2" fmla="*/ 0 w 13204523"/>
                <a:gd name="connsiteY2" fmla="*/ 3575417 h 3575417"/>
                <a:gd name="connsiteX3" fmla="*/ 0 w 13204523"/>
                <a:gd name="connsiteY3" fmla="*/ 66597 h 3575417"/>
                <a:gd name="connsiteX4" fmla="*/ 2133184 w 13204523"/>
                <a:gd name="connsiteY4" fmla="*/ 537352 h 3575417"/>
                <a:gd name="connsiteX5" fmla="*/ 4597985 w 13204523"/>
                <a:gd name="connsiteY5" fmla="*/ 27032 h 3575417"/>
                <a:gd name="connsiteX6" fmla="*/ 7256017 w 13204523"/>
                <a:gd name="connsiteY6" fmla="*/ 543039 h 3575417"/>
                <a:gd name="connsiteX7" fmla="*/ 9800623 w 13204523"/>
                <a:gd name="connsiteY7" fmla="*/ 514 h 3575417"/>
                <a:gd name="connsiteX8" fmla="*/ 12204584 w 13204523"/>
                <a:gd name="connsiteY8" fmla="*/ 453643 h 3575417"/>
                <a:gd name="connsiteX0" fmla="*/ 12204584 w 13204523"/>
                <a:gd name="connsiteY0" fmla="*/ 453643 h 3575417"/>
                <a:gd name="connsiteX1" fmla="*/ 12204719 w 13204523"/>
                <a:gd name="connsiteY1" fmla="*/ 3575417 h 3575417"/>
                <a:gd name="connsiteX2" fmla="*/ 0 w 13204523"/>
                <a:gd name="connsiteY2" fmla="*/ 3575417 h 3575417"/>
                <a:gd name="connsiteX3" fmla="*/ 0 w 13204523"/>
                <a:gd name="connsiteY3" fmla="*/ 66597 h 3575417"/>
                <a:gd name="connsiteX4" fmla="*/ 2133184 w 13204523"/>
                <a:gd name="connsiteY4" fmla="*/ 537352 h 3575417"/>
                <a:gd name="connsiteX5" fmla="*/ 4597985 w 13204523"/>
                <a:gd name="connsiteY5" fmla="*/ 27032 h 3575417"/>
                <a:gd name="connsiteX6" fmla="*/ 7256017 w 13204523"/>
                <a:gd name="connsiteY6" fmla="*/ 543039 h 3575417"/>
                <a:gd name="connsiteX7" fmla="*/ 9800623 w 13204523"/>
                <a:gd name="connsiteY7" fmla="*/ 514 h 3575417"/>
                <a:gd name="connsiteX8" fmla="*/ 12204584 w 13204523"/>
                <a:gd name="connsiteY8" fmla="*/ 453643 h 3575417"/>
                <a:gd name="connsiteX0" fmla="*/ 12204584 w 12386035"/>
                <a:gd name="connsiteY0" fmla="*/ 453643 h 3575417"/>
                <a:gd name="connsiteX1" fmla="*/ 12204719 w 12386035"/>
                <a:gd name="connsiteY1" fmla="*/ 3575417 h 3575417"/>
                <a:gd name="connsiteX2" fmla="*/ 0 w 12386035"/>
                <a:gd name="connsiteY2" fmla="*/ 3575417 h 3575417"/>
                <a:gd name="connsiteX3" fmla="*/ 0 w 12386035"/>
                <a:gd name="connsiteY3" fmla="*/ 66597 h 3575417"/>
                <a:gd name="connsiteX4" fmla="*/ 2133184 w 12386035"/>
                <a:gd name="connsiteY4" fmla="*/ 537352 h 3575417"/>
                <a:gd name="connsiteX5" fmla="*/ 4597985 w 12386035"/>
                <a:gd name="connsiteY5" fmla="*/ 27032 h 3575417"/>
                <a:gd name="connsiteX6" fmla="*/ 7256017 w 12386035"/>
                <a:gd name="connsiteY6" fmla="*/ 543039 h 3575417"/>
                <a:gd name="connsiteX7" fmla="*/ 9800623 w 12386035"/>
                <a:gd name="connsiteY7" fmla="*/ 514 h 3575417"/>
                <a:gd name="connsiteX8" fmla="*/ 12204584 w 12386035"/>
                <a:gd name="connsiteY8" fmla="*/ 453643 h 3575417"/>
                <a:gd name="connsiteX0" fmla="*/ 12204584 w 12386035"/>
                <a:gd name="connsiteY0" fmla="*/ 453643 h 3575417"/>
                <a:gd name="connsiteX1" fmla="*/ 12204719 w 12386035"/>
                <a:gd name="connsiteY1" fmla="*/ 3575417 h 3575417"/>
                <a:gd name="connsiteX2" fmla="*/ 0 w 12386035"/>
                <a:gd name="connsiteY2" fmla="*/ 3575417 h 3575417"/>
                <a:gd name="connsiteX3" fmla="*/ 0 w 12386035"/>
                <a:gd name="connsiteY3" fmla="*/ 66597 h 3575417"/>
                <a:gd name="connsiteX4" fmla="*/ 2133184 w 12386035"/>
                <a:gd name="connsiteY4" fmla="*/ 537352 h 3575417"/>
                <a:gd name="connsiteX5" fmla="*/ 4597985 w 12386035"/>
                <a:gd name="connsiteY5" fmla="*/ 27032 h 3575417"/>
                <a:gd name="connsiteX6" fmla="*/ 7256017 w 12386035"/>
                <a:gd name="connsiteY6" fmla="*/ 543039 h 3575417"/>
                <a:gd name="connsiteX7" fmla="*/ 9800623 w 12386035"/>
                <a:gd name="connsiteY7" fmla="*/ 514 h 3575417"/>
                <a:gd name="connsiteX8" fmla="*/ 12204584 w 12386035"/>
                <a:gd name="connsiteY8" fmla="*/ 453643 h 3575417"/>
                <a:gd name="connsiteX0" fmla="*/ 12204584 w 12217638"/>
                <a:gd name="connsiteY0" fmla="*/ 453643 h 3575417"/>
                <a:gd name="connsiteX1" fmla="*/ 12204719 w 12217638"/>
                <a:gd name="connsiteY1" fmla="*/ 3575417 h 3575417"/>
                <a:gd name="connsiteX2" fmla="*/ 0 w 12217638"/>
                <a:gd name="connsiteY2" fmla="*/ 3575417 h 3575417"/>
                <a:gd name="connsiteX3" fmla="*/ 0 w 12217638"/>
                <a:gd name="connsiteY3" fmla="*/ 66597 h 3575417"/>
                <a:gd name="connsiteX4" fmla="*/ 2133184 w 12217638"/>
                <a:gd name="connsiteY4" fmla="*/ 537352 h 3575417"/>
                <a:gd name="connsiteX5" fmla="*/ 4597985 w 12217638"/>
                <a:gd name="connsiteY5" fmla="*/ 27032 h 3575417"/>
                <a:gd name="connsiteX6" fmla="*/ 7256017 w 12217638"/>
                <a:gd name="connsiteY6" fmla="*/ 543039 h 3575417"/>
                <a:gd name="connsiteX7" fmla="*/ 9800623 w 12217638"/>
                <a:gd name="connsiteY7" fmla="*/ 514 h 3575417"/>
                <a:gd name="connsiteX8" fmla="*/ 12204584 w 12217638"/>
                <a:gd name="connsiteY8" fmla="*/ 453643 h 3575417"/>
                <a:gd name="connsiteX0" fmla="*/ 12204584 w 12217638"/>
                <a:gd name="connsiteY0" fmla="*/ 453643 h 3575417"/>
                <a:gd name="connsiteX1" fmla="*/ 12204719 w 12217638"/>
                <a:gd name="connsiteY1" fmla="*/ 3575417 h 3575417"/>
                <a:gd name="connsiteX2" fmla="*/ 0 w 12217638"/>
                <a:gd name="connsiteY2" fmla="*/ 3575417 h 3575417"/>
                <a:gd name="connsiteX3" fmla="*/ 0 w 12217638"/>
                <a:gd name="connsiteY3" fmla="*/ 66597 h 3575417"/>
                <a:gd name="connsiteX4" fmla="*/ 2133184 w 12217638"/>
                <a:gd name="connsiteY4" fmla="*/ 537352 h 3575417"/>
                <a:gd name="connsiteX5" fmla="*/ 4597985 w 12217638"/>
                <a:gd name="connsiteY5" fmla="*/ 27032 h 3575417"/>
                <a:gd name="connsiteX6" fmla="*/ 7256017 w 12217638"/>
                <a:gd name="connsiteY6" fmla="*/ 543039 h 3575417"/>
                <a:gd name="connsiteX7" fmla="*/ 9800623 w 12217638"/>
                <a:gd name="connsiteY7" fmla="*/ 514 h 3575417"/>
                <a:gd name="connsiteX8" fmla="*/ 12204584 w 12217638"/>
                <a:gd name="connsiteY8" fmla="*/ 453643 h 3575417"/>
                <a:gd name="connsiteX0" fmla="*/ 12204584 w 12217638"/>
                <a:gd name="connsiteY0" fmla="*/ 453643 h 3575417"/>
                <a:gd name="connsiteX1" fmla="*/ 12204719 w 12217638"/>
                <a:gd name="connsiteY1" fmla="*/ 3575417 h 3575417"/>
                <a:gd name="connsiteX2" fmla="*/ 0 w 12217638"/>
                <a:gd name="connsiteY2" fmla="*/ 3575417 h 3575417"/>
                <a:gd name="connsiteX3" fmla="*/ 0 w 12217638"/>
                <a:gd name="connsiteY3" fmla="*/ 66597 h 3575417"/>
                <a:gd name="connsiteX4" fmla="*/ 2133184 w 12217638"/>
                <a:gd name="connsiteY4" fmla="*/ 537352 h 3575417"/>
                <a:gd name="connsiteX5" fmla="*/ 4597985 w 12217638"/>
                <a:gd name="connsiteY5" fmla="*/ 27032 h 3575417"/>
                <a:gd name="connsiteX6" fmla="*/ 7256017 w 12217638"/>
                <a:gd name="connsiteY6" fmla="*/ 543039 h 3575417"/>
                <a:gd name="connsiteX7" fmla="*/ 9800623 w 12217638"/>
                <a:gd name="connsiteY7" fmla="*/ 514 h 3575417"/>
                <a:gd name="connsiteX8" fmla="*/ 12204584 w 12217638"/>
                <a:gd name="connsiteY8" fmla="*/ 453643 h 3575417"/>
                <a:gd name="connsiteX0" fmla="*/ 12204584 w 12217638"/>
                <a:gd name="connsiteY0" fmla="*/ 453643 h 3575417"/>
                <a:gd name="connsiteX1" fmla="*/ 12204719 w 12217638"/>
                <a:gd name="connsiteY1" fmla="*/ 3575417 h 3575417"/>
                <a:gd name="connsiteX2" fmla="*/ 0 w 12217638"/>
                <a:gd name="connsiteY2" fmla="*/ 3575417 h 3575417"/>
                <a:gd name="connsiteX3" fmla="*/ 0 w 12217638"/>
                <a:gd name="connsiteY3" fmla="*/ 66597 h 3575417"/>
                <a:gd name="connsiteX4" fmla="*/ 2133184 w 12217638"/>
                <a:gd name="connsiteY4" fmla="*/ 537352 h 3575417"/>
                <a:gd name="connsiteX5" fmla="*/ 4597985 w 12217638"/>
                <a:gd name="connsiteY5" fmla="*/ 27032 h 3575417"/>
                <a:gd name="connsiteX6" fmla="*/ 7256017 w 12217638"/>
                <a:gd name="connsiteY6" fmla="*/ 543039 h 3575417"/>
                <a:gd name="connsiteX7" fmla="*/ 9800623 w 12217638"/>
                <a:gd name="connsiteY7" fmla="*/ 514 h 3575417"/>
                <a:gd name="connsiteX8" fmla="*/ 12204584 w 12217638"/>
                <a:gd name="connsiteY8" fmla="*/ 453643 h 3575417"/>
                <a:gd name="connsiteX0" fmla="*/ 12204584 w 12213083"/>
                <a:gd name="connsiteY0" fmla="*/ 453643 h 3575417"/>
                <a:gd name="connsiteX1" fmla="*/ 12204719 w 12213083"/>
                <a:gd name="connsiteY1" fmla="*/ 3575417 h 3575417"/>
                <a:gd name="connsiteX2" fmla="*/ 0 w 12213083"/>
                <a:gd name="connsiteY2" fmla="*/ 3575417 h 3575417"/>
                <a:gd name="connsiteX3" fmla="*/ 0 w 12213083"/>
                <a:gd name="connsiteY3" fmla="*/ 66597 h 3575417"/>
                <a:gd name="connsiteX4" fmla="*/ 2133184 w 12213083"/>
                <a:gd name="connsiteY4" fmla="*/ 537352 h 3575417"/>
                <a:gd name="connsiteX5" fmla="*/ 4597985 w 12213083"/>
                <a:gd name="connsiteY5" fmla="*/ 27032 h 3575417"/>
                <a:gd name="connsiteX6" fmla="*/ 7256017 w 12213083"/>
                <a:gd name="connsiteY6" fmla="*/ 543039 h 3575417"/>
                <a:gd name="connsiteX7" fmla="*/ 9800623 w 12213083"/>
                <a:gd name="connsiteY7" fmla="*/ 514 h 3575417"/>
                <a:gd name="connsiteX8" fmla="*/ 12204584 w 12213083"/>
                <a:gd name="connsiteY8" fmla="*/ 453643 h 3575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213083" h="3575417">
                  <a:moveTo>
                    <a:pt x="12204584" y="453643"/>
                  </a:moveTo>
                  <a:cubicBezTo>
                    <a:pt x="12211567" y="1214560"/>
                    <a:pt x="12219516" y="2572521"/>
                    <a:pt x="12204719" y="3575417"/>
                  </a:cubicBezTo>
                  <a:lnTo>
                    <a:pt x="0" y="3575417"/>
                  </a:lnTo>
                  <a:lnTo>
                    <a:pt x="0" y="66597"/>
                  </a:lnTo>
                  <a:cubicBezTo>
                    <a:pt x="291187" y="323506"/>
                    <a:pt x="1366854" y="543945"/>
                    <a:pt x="2133184" y="537352"/>
                  </a:cubicBezTo>
                  <a:cubicBezTo>
                    <a:pt x="2899515" y="530758"/>
                    <a:pt x="3744179" y="26084"/>
                    <a:pt x="4597985" y="27032"/>
                  </a:cubicBezTo>
                  <a:cubicBezTo>
                    <a:pt x="5451790" y="27980"/>
                    <a:pt x="6388911" y="547458"/>
                    <a:pt x="7256017" y="543039"/>
                  </a:cubicBezTo>
                  <a:cubicBezTo>
                    <a:pt x="8123123" y="538620"/>
                    <a:pt x="8975862" y="15413"/>
                    <a:pt x="9800623" y="514"/>
                  </a:cubicBezTo>
                  <a:cubicBezTo>
                    <a:pt x="10625384" y="-14385"/>
                    <a:pt x="11705898" y="298884"/>
                    <a:pt x="12204584" y="45364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20"/>
            </a:p>
          </p:txBody>
        </p:sp>
        <p:sp>
          <p:nvSpPr>
            <p:cNvPr id="14" name="任意多边形: 形状 13">
              <a:extLst>
                <a:ext uri="{FF2B5EF4-FFF2-40B4-BE49-F238E27FC236}">
                  <a16:creationId xmlns:a16="http://schemas.microsoft.com/office/drawing/2014/main" id="{ABE6CB0F-2855-497A-B438-7326CF07F7FD}"/>
                </a:ext>
              </a:extLst>
            </p:cNvPr>
            <p:cNvSpPr/>
            <p:nvPr userDrawn="1"/>
          </p:nvSpPr>
          <p:spPr>
            <a:xfrm>
              <a:off x="1" y="2921374"/>
              <a:ext cx="8411108" cy="919077"/>
            </a:xfrm>
            <a:custGeom>
              <a:avLst/>
              <a:gdLst>
                <a:gd name="connsiteX0" fmla="*/ 4599703 w 8400511"/>
                <a:gd name="connsiteY0" fmla="*/ 2 h 919029"/>
                <a:gd name="connsiteX1" fmla="*/ 7257735 w 8400511"/>
                <a:gd name="connsiteY1" fmla="*/ 516009 h 919029"/>
                <a:gd name="connsiteX2" fmla="*/ 8398408 w 8400511"/>
                <a:gd name="connsiteY2" fmla="*/ 690523 h 919029"/>
                <a:gd name="connsiteX3" fmla="*/ 8396277 w 8400511"/>
                <a:gd name="connsiteY3" fmla="*/ 696888 h 919029"/>
                <a:gd name="connsiteX4" fmla="*/ 8224731 w 8400511"/>
                <a:gd name="connsiteY4" fmla="*/ 749329 h 919029"/>
                <a:gd name="connsiteX5" fmla="*/ 7256015 w 8400511"/>
                <a:gd name="connsiteY5" fmla="*/ 919001 h 919029"/>
                <a:gd name="connsiteX6" fmla="*/ 4597983 w 8400511"/>
                <a:gd name="connsiteY6" fmla="*/ 402994 h 919029"/>
                <a:gd name="connsiteX7" fmla="*/ 2133182 w 8400511"/>
                <a:gd name="connsiteY7" fmla="*/ 913314 h 919029"/>
                <a:gd name="connsiteX8" fmla="*/ 143830 w 8400511"/>
                <a:gd name="connsiteY8" fmla="*/ 536818 h 919029"/>
                <a:gd name="connsiteX9" fmla="*/ 0 w 8400511"/>
                <a:gd name="connsiteY9" fmla="*/ 442560 h 919029"/>
                <a:gd name="connsiteX10" fmla="*/ 0 w 8400511"/>
                <a:gd name="connsiteY10" fmla="*/ 48750 h 919029"/>
                <a:gd name="connsiteX11" fmla="*/ 15289 w 8400511"/>
                <a:gd name="connsiteY11" fmla="*/ 48461 h 919029"/>
                <a:gd name="connsiteX12" fmla="*/ 145550 w 8400511"/>
                <a:gd name="connsiteY12" fmla="*/ 133826 h 919029"/>
                <a:gd name="connsiteX13" fmla="*/ 2134902 w 8400511"/>
                <a:gd name="connsiteY13" fmla="*/ 510322 h 919029"/>
                <a:gd name="connsiteX14" fmla="*/ 4599703 w 8400511"/>
                <a:gd name="connsiteY14" fmla="*/ 2 h 919029"/>
                <a:gd name="connsiteX0" fmla="*/ 4599703 w 8400511"/>
                <a:gd name="connsiteY0" fmla="*/ 2 h 919029"/>
                <a:gd name="connsiteX1" fmla="*/ 7257735 w 8400511"/>
                <a:gd name="connsiteY1" fmla="*/ 516009 h 919029"/>
                <a:gd name="connsiteX2" fmla="*/ 8398408 w 8400511"/>
                <a:gd name="connsiteY2" fmla="*/ 690523 h 919029"/>
                <a:gd name="connsiteX3" fmla="*/ 8396277 w 8400511"/>
                <a:gd name="connsiteY3" fmla="*/ 696888 h 919029"/>
                <a:gd name="connsiteX4" fmla="*/ 7256015 w 8400511"/>
                <a:gd name="connsiteY4" fmla="*/ 919001 h 919029"/>
                <a:gd name="connsiteX5" fmla="*/ 4597983 w 8400511"/>
                <a:gd name="connsiteY5" fmla="*/ 402994 h 919029"/>
                <a:gd name="connsiteX6" fmla="*/ 2133182 w 8400511"/>
                <a:gd name="connsiteY6" fmla="*/ 913314 h 919029"/>
                <a:gd name="connsiteX7" fmla="*/ 143830 w 8400511"/>
                <a:gd name="connsiteY7" fmla="*/ 536818 h 919029"/>
                <a:gd name="connsiteX8" fmla="*/ 0 w 8400511"/>
                <a:gd name="connsiteY8" fmla="*/ 442560 h 919029"/>
                <a:gd name="connsiteX9" fmla="*/ 0 w 8400511"/>
                <a:gd name="connsiteY9" fmla="*/ 48750 h 919029"/>
                <a:gd name="connsiteX10" fmla="*/ 15289 w 8400511"/>
                <a:gd name="connsiteY10" fmla="*/ 48461 h 919029"/>
                <a:gd name="connsiteX11" fmla="*/ 145550 w 8400511"/>
                <a:gd name="connsiteY11" fmla="*/ 133826 h 919029"/>
                <a:gd name="connsiteX12" fmla="*/ 2134902 w 8400511"/>
                <a:gd name="connsiteY12" fmla="*/ 510322 h 919029"/>
                <a:gd name="connsiteX13" fmla="*/ 4599703 w 8400511"/>
                <a:gd name="connsiteY13" fmla="*/ 2 h 919029"/>
                <a:gd name="connsiteX0" fmla="*/ 4599703 w 8400511"/>
                <a:gd name="connsiteY0" fmla="*/ 2 h 919029"/>
                <a:gd name="connsiteX1" fmla="*/ 7257735 w 8400511"/>
                <a:gd name="connsiteY1" fmla="*/ 516009 h 919029"/>
                <a:gd name="connsiteX2" fmla="*/ 8398408 w 8400511"/>
                <a:gd name="connsiteY2" fmla="*/ 690523 h 919029"/>
                <a:gd name="connsiteX3" fmla="*/ 8396277 w 8400511"/>
                <a:gd name="connsiteY3" fmla="*/ 696888 h 919029"/>
                <a:gd name="connsiteX4" fmla="*/ 7256015 w 8400511"/>
                <a:gd name="connsiteY4" fmla="*/ 919001 h 919029"/>
                <a:gd name="connsiteX5" fmla="*/ 4597983 w 8400511"/>
                <a:gd name="connsiteY5" fmla="*/ 402994 h 919029"/>
                <a:gd name="connsiteX6" fmla="*/ 2133182 w 8400511"/>
                <a:gd name="connsiteY6" fmla="*/ 913314 h 919029"/>
                <a:gd name="connsiteX7" fmla="*/ 143830 w 8400511"/>
                <a:gd name="connsiteY7" fmla="*/ 536818 h 919029"/>
                <a:gd name="connsiteX8" fmla="*/ 0 w 8400511"/>
                <a:gd name="connsiteY8" fmla="*/ 442560 h 919029"/>
                <a:gd name="connsiteX9" fmla="*/ 0 w 8400511"/>
                <a:gd name="connsiteY9" fmla="*/ 48750 h 919029"/>
                <a:gd name="connsiteX10" fmla="*/ 15289 w 8400511"/>
                <a:gd name="connsiteY10" fmla="*/ 48461 h 919029"/>
                <a:gd name="connsiteX11" fmla="*/ 145550 w 8400511"/>
                <a:gd name="connsiteY11" fmla="*/ 133826 h 919029"/>
                <a:gd name="connsiteX12" fmla="*/ 2134902 w 8400511"/>
                <a:gd name="connsiteY12" fmla="*/ 510322 h 919029"/>
                <a:gd name="connsiteX13" fmla="*/ 4599703 w 8400511"/>
                <a:gd name="connsiteY13" fmla="*/ 2 h 919029"/>
                <a:gd name="connsiteX0" fmla="*/ 4599703 w 8400511"/>
                <a:gd name="connsiteY0" fmla="*/ 2 h 935698"/>
                <a:gd name="connsiteX1" fmla="*/ 7257735 w 8400511"/>
                <a:gd name="connsiteY1" fmla="*/ 516009 h 935698"/>
                <a:gd name="connsiteX2" fmla="*/ 8398408 w 8400511"/>
                <a:gd name="connsiteY2" fmla="*/ 690523 h 935698"/>
                <a:gd name="connsiteX3" fmla="*/ 8377227 w 8400511"/>
                <a:gd name="connsiteY3" fmla="*/ 728963 h 935698"/>
                <a:gd name="connsiteX4" fmla="*/ 7256015 w 8400511"/>
                <a:gd name="connsiteY4" fmla="*/ 919001 h 935698"/>
                <a:gd name="connsiteX5" fmla="*/ 4597983 w 8400511"/>
                <a:gd name="connsiteY5" fmla="*/ 402994 h 935698"/>
                <a:gd name="connsiteX6" fmla="*/ 2133182 w 8400511"/>
                <a:gd name="connsiteY6" fmla="*/ 913314 h 935698"/>
                <a:gd name="connsiteX7" fmla="*/ 143830 w 8400511"/>
                <a:gd name="connsiteY7" fmla="*/ 536818 h 935698"/>
                <a:gd name="connsiteX8" fmla="*/ 0 w 8400511"/>
                <a:gd name="connsiteY8" fmla="*/ 442560 h 935698"/>
                <a:gd name="connsiteX9" fmla="*/ 0 w 8400511"/>
                <a:gd name="connsiteY9" fmla="*/ 48750 h 935698"/>
                <a:gd name="connsiteX10" fmla="*/ 15289 w 8400511"/>
                <a:gd name="connsiteY10" fmla="*/ 48461 h 935698"/>
                <a:gd name="connsiteX11" fmla="*/ 145550 w 8400511"/>
                <a:gd name="connsiteY11" fmla="*/ 133826 h 935698"/>
                <a:gd name="connsiteX12" fmla="*/ 2134902 w 8400511"/>
                <a:gd name="connsiteY12" fmla="*/ 510322 h 935698"/>
                <a:gd name="connsiteX13" fmla="*/ 4599703 w 8400511"/>
                <a:gd name="connsiteY13" fmla="*/ 2 h 935698"/>
                <a:gd name="connsiteX0" fmla="*/ 4599703 w 8394180"/>
                <a:gd name="connsiteY0" fmla="*/ 2 h 935698"/>
                <a:gd name="connsiteX1" fmla="*/ 7257735 w 8394180"/>
                <a:gd name="connsiteY1" fmla="*/ 516009 h 935698"/>
                <a:gd name="connsiteX2" fmla="*/ 8392058 w 8394180"/>
                <a:gd name="connsiteY2" fmla="*/ 578261 h 935698"/>
                <a:gd name="connsiteX3" fmla="*/ 8377227 w 8394180"/>
                <a:gd name="connsiteY3" fmla="*/ 728963 h 935698"/>
                <a:gd name="connsiteX4" fmla="*/ 7256015 w 8394180"/>
                <a:gd name="connsiteY4" fmla="*/ 919001 h 935698"/>
                <a:gd name="connsiteX5" fmla="*/ 4597983 w 8394180"/>
                <a:gd name="connsiteY5" fmla="*/ 402994 h 935698"/>
                <a:gd name="connsiteX6" fmla="*/ 2133182 w 8394180"/>
                <a:gd name="connsiteY6" fmla="*/ 913314 h 935698"/>
                <a:gd name="connsiteX7" fmla="*/ 143830 w 8394180"/>
                <a:gd name="connsiteY7" fmla="*/ 536818 h 935698"/>
                <a:gd name="connsiteX8" fmla="*/ 0 w 8394180"/>
                <a:gd name="connsiteY8" fmla="*/ 442560 h 935698"/>
                <a:gd name="connsiteX9" fmla="*/ 0 w 8394180"/>
                <a:gd name="connsiteY9" fmla="*/ 48750 h 935698"/>
                <a:gd name="connsiteX10" fmla="*/ 15289 w 8394180"/>
                <a:gd name="connsiteY10" fmla="*/ 48461 h 935698"/>
                <a:gd name="connsiteX11" fmla="*/ 145550 w 8394180"/>
                <a:gd name="connsiteY11" fmla="*/ 133826 h 935698"/>
                <a:gd name="connsiteX12" fmla="*/ 2134902 w 8394180"/>
                <a:gd name="connsiteY12" fmla="*/ 510322 h 935698"/>
                <a:gd name="connsiteX13" fmla="*/ 4599703 w 8394180"/>
                <a:gd name="connsiteY13" fmla="*/ 2 h 935698"/>
                <a:gd name="connsiteX0" fmla="*/ 4599703 w 8394180"/>
                <a:gd name="connsiteY0" fmla="*/ 2 h 919001"/>
                <a:gd name="connsiteX1" fmla="*/ 7257735 w 8394180"/>
                <a:gd name="connsiteY1" fmla="*/ 516009 h 919001"/>
                <a:gd name="connsiteX2" fmla="*/ 8392058 w 8394180"/>
                <a:gd name="connsiteY2" fmla="*/ 578261 h 919001"/>
                <a:gd name="connsiteX3" fmla="*/ 7256015 w 8394180"/>
                <a:gd name="connsiteY3" fmla="*/ 919001 h 919001"/>
                <a:gd name="connsiteX4" fmla="*/ 4597983 w 8394180"/>
                <a:gd name="connsiteY4" fmla="*/ 402994 h 919001"/>
                <a:gd name="connsiteX5" fmla="*/ 2133182 w 8394180"/>
                <a:gd name="connsiteY5" fmla="*/ 913314 h 919001"/>
                <a:gd name="connsiteX6" fmla="*/ 143830 w 8394180"/>
                <a:gd name="connsiteY6" fmla="*/ 536818 h 919001"/>
                <a:gd name="connsiteX7" fmla="*/ 0 w 8394180"/>
                <a:gd name="connsiteY7" fmla="*/ 442560 h 919001"/>
                <a:gd name="connsiteX8" fmla="*/ 0 w 8394180"/>
                <a:gd name="connsiteY8" fmla="*/ 48750 h 919001"/>
                <a:gd name="connsiteX9" fmla="*/ 15289 w 8394180"/>
                <a:gd name="connsiteY9" fmla="*/ 48461 h 919001"/>
                <a:gd name="connsiteX10" fmla="*/ 145550 w 8394180"/>
                <a:gd name="connsiteY10" fmla="*/ 133826 h 919001"/>
                <a:gd name="connsiteX11" fmla="*/ 2134902 w 8394180"/>
                <a:gd name="connsiteY11" fmla="*/ 510322 h 919001"/>
                <a:gd name="connsiteX12" fmla="*/ 4599703 w 8394180"/>
                <a:gd name="connsiteY12" fmla="*/ 2 h 919001"/>
                <a:gd name="connsiteX0" fmla="*/ 4599703 w 8413174"/>
                <a:gd name="connsiteY0" fmla="*/ 2 h 924915"/>
                <a:gd name="connsiteX1" fmla="*/ 7257735 w 8413174"/>
                <a:gd name="connsiteY1" fmla="*/ 516009 h 924915"/>
                <a:gd name="connsiteX2" fmla="*/ 8411108 w 8413174"/>
                <a:gd name="connsiteY2" fmla="*/ 666467 h 924915"/>
                <a:gd name="connsiteX3" fmla="*/ 7256015 w 8413174"/>
                <a:gd name="connsiteY3" fmla="*/ 919001 h 924915"/>
                <a:gd name="connsiteX4" fmla="*/ 4597983 w 8413174"/>
                <a:gd name="connsiteY4" fmla="*/ 402994 h 924915"/>
                <a:gd name="connsiteX5" fmla="*/ 2133182 w 8413174"/>
                <a:gd name="connsiteY5" fmla="*/ 913314 h 924915"/>
                <a:gd name="connsiteX6" fmla="*/ 143830 w 8413174"/>
                <a:gd name="connsiteY6" fmla="*/ 536818 h 924915"/>
                <a:gd name="connsiteX7" fmla="*/ 0 w 8413174"/>
                <a:gd name="connsiteY7" fmla="*/ 442560 h 924915"/>
                <a:gd name="connsiteX8" fmla="*/ 0 w 8413174"/>
                <a:gd name="connsiteY8" fmla="*/ 48750 h 924915"/>
                <a:gd name="connsiteX9" fmla="*/ 15289 w 8413174"/>
                <a:gd name="connsiteY9" fmla="*/ 48461 h 924915"/>
                <a:gd name="connsiteX10" fmla="*/ 145550 w 8413174"/>
                <a:gd name="connsiteY10" fmla="*/ 133826 h 924915"/>
                <a:gd name="connsiteX11" fmla="*/ 2134902 w 8413174"/>
                <a:gd name="connsiteY11" fmla="*/ 510322 h 924915"/>
                <a:gd name="connsiteX12" fmla="*/ 4599703 w 8413174"/>
                <a:gd name="connsiteY12" fmla="*/ 2 h 924915"/>
                <a:gd name="connsiteX0" fmla="*/ 4599703 w 8411108"/>
                <a:gd name="connsiteY0" fmla="*/ 2 h 924915"/>
                <a:gd name="connsiteX1" fmla="*/ 7257735 w 8411108"/>
                <a:gd name="connsiteY1" fmla="*/ 516009 h 924915"/>
                <a:gd name="connsiteX2" fmla="*/ 8411108 w 8411108"/>
                <a:gd name="connsiteY2" fmla="*/ 666467 h 924915"/>
                <a:gd name="connsiteX3" fmla="*/ 7256015 w 8411108"/>
                <a:gd name="connsiteY3" fmla="*/ 919001 h 924915"/>
                <a:gd name="connsiteX4" fmla="*/ 4597983 w 8411108"/>
                <a:gd name="connsiteY4" fmla="*/ 402994 h 924915"/>
                <a:gd name="connsiteX5" fmla="*/ 2133182 w 8411108"/>
                <a:gd name="connsiteY5" fmla="*/ 913314 h 924915"/>
                <a:gd name="connsiteX6" fmla="*/ 143830 w 8411108"/>
                <a:gd name="connsiteY6" fmla="*/ 536818 h 924915"/>
                <a:gd name="connsiteX7" fmla="*/ 0 w 8411108"/>
                <a:gd name="connsiteY7" fmla="*/ 442560 h 924915"/>
                <a:gd name="connsiteX8" fmla="*/ 0 w 8411108"/>
                <a:gd name="connsiteY8" fmla="*/ 48750 h 924915"/>
                <a:gd name="connsiteX9" fmla="*/ 15289 w 8411108"/>
                <a:gd name="connsiteY9" fmla="*/ 48461 h 924915"/>
                <a:gd name="connsiteX10" fmla="*/ 145550 w 8411108"/>
                <a:gd name="connsiteY10" fmla="*/ 133826 h 924915"/>
                <a:gd name="connsiteX11" fmla="*/ 2134902 w 8411108"/>
                <a:gd name="connsiteY11" fmla="*/ 510322 h 924915"/>
                <a:gd name="connsiteX12" fmla="*/ 4599703 w 8411108"/>
                <a:gd name="connsiteY12" fmla="*/ 2 h 924915"/>
                <a:gd name="connsiteX0" fmla="*/ 4599703 w 8411108"/>
                <a:gd name="connsiteY0" fmla="*/ 2 h 924915"/>
                <a:gd name="connsiteX1" fmla="*/ 7257735 w 8411108"/>
                <a:gd name="connsiteY1" fmla="*/ 516009 h 924915"/>
                <a:gd name="connsiteX2" fmla="*/ 8411108 w 8411108"/>
                <a:gd name="connsiteY2" fmla="*/ 666467 h 924915"/>
                <a:gd name="connsiteX3" fmla="*/ 7256015 w 8411108"/>
                <a:gd name="connsiteY3" fmla="*/ 919001 h 924915"/>
                <a:gd name="connsiteX4" fmla="*/ 4597983 w 8411108"/>
                <a:gd name="connsiteY4" fmla="*/ 402994 h 924915"/>
                <a:gd name="connsiteX5" fmla="*/ 2133182 w 8411108"/>
                <a:gd name="connsiteY5" fmla="*/ 913314 h 924915"/>
                <a:gd name="connsiteX6" fmla="*/ 143830 w 8411108"/>
                <a:gd name="connsiteY6" fmla="*/ 536818 h 924915"/>
                <a:gd name="connsiteX7" fmla="*/ 0 w 8411108"/>
                <a:gd name="connsiteY7" fmla="*/ 442560 h 924915"/>
                <a:gd name="connsiteX8" fmla="*/ 0 w 8411108"/>
                <a:gd name="connsiteY8" fmla="*/ 48750 h 924915"/>
                <a:gd name="connsiteX9" fmla="*/ 15289 w 8411108"/>
                <a:gd name="connsiteY9" fmla="*/ 48461 h 924915"/>
                <a:gd name="connsiteX10" fmla="*/ 145550 w 8411108"/>
                <a:gd name="connsiteY10" fmla="*/ 133826 h 924915"/>
                <a:gd name="connsiteX11" fmla="*/ 2134902 w 8411108"/>
                <a:gd name="connsiteY11" fmla="*/ 510322 h 924915"/>
                <a:gd name="connsiteX12" fmla="*/ 4599703 w 8411108"/>
                <a:gd name="connsiteY12" fmla="*/ 2 h 924915"/>
                <a:gd name="connsiteX0" fmla="*/ 4599703 w 8411108"/>
                <a:gd name="connsiteY0" fmla="*/ 2 h 919210"/>
                <a:gd name="connsiteX1" fmla="*/ 7257735 w 8411108"/>
                <a:gd name="connsiteY1" fmla="*/ 516009 h 919210"/>
                <a:gd name="connsiteX2" fmla="*/ 8411108 w 8411108"/>
                <a:gd name="connsiteY2" fmla="*/ 666467 h 919210"/>
                <a:gd name="connsiteX3" fmla="*/ 7256015 w 8411108"/>
                <a:gd name="connsiteY3" fmla="*/ 919001 h 919210"/>
                <a:gd name="connsiteX4" fmla="*/ 4597983 w 8411108"/>
                <a:gd name="connsiteY4" fmla="*/ 402994 h 919210"/>
                <a:gd name="connsiteX5" fmla="*/ 2133182 w 8411108"/>
                <a:gd name="connsiteY5" fmla="*/ 913314 h 919210"/>
                <a:gd name="connsiteX6" fmla="*/ 143830 w 8411108"/>
                <a:gd name="connsiteY6" fmla="*/ 536818 h 919210"/>
                <a:gd name="connsiteX7" fmla="*/ 0 w 8411108"/>
                <a:gd name="connsiteY7" fmla="*/ 442560 h 919210"/>
                <a:gd name="connsiteX8" fmla="*/ 0 w 8411108"/>
                <a:gd name="connsiteY8" fmla="*/ 48750 h 919210"/>
                <a:gd name="connsiteX9" fmla="*/ 15289 w 8411108"/>
                <a:gd name="connsiteY9" fmla="*/ 48461 h 919210"/>
                <a:gd name="connsiteX10" fmla="*/ 145550 w 8411108"/>
                <a:gd name="connsiteY10" fmla="*/ 133826 h 919210"/>
                <a:gd name="connsiteX11" fmla="*/ 2134902 w 8411108"/>
                <a:gd name="connsiteY11" fmla="*/ 510322 h 919210"/>
                <a:gd name="connsiteX12" fmla="*/ 4599703 w 8411108"/>
                <a:gd name="connsiteY12" fmla="*/ 2 h 919210"/>
                <a:gd name="connsiteX0" fmla="*/ 4599703 w 8411108"/>
                <a:gd name="connsiteY0" fmla="*/ 2 h 919077"/>
                <a:gd name="connsiteX1" fmla="*/ 7257735 w 8411108"/>
                <a:gd name="connsiteY1" fmla="*/ 516009 h 919077"/>
                <a:gd name="connsiteX2" fmla="*/ 8411108 w 8411108"/>
                <a:gd name="connsiteY2" fmla="*/ 666467 h 919077"/>
                <a:gd name="connsiteX3" fmla="*/ 7256015 w 8411108"/>
                <a:gd name="connsiteY3" fmla="*/ 919001 h 919077"/>
                <a:gd name="connsiteX4" fmla="*/ 4597983 w 8411108"/>
                <a:gd name="connsiteY4" fmla="*/ 402994 h 919077"/>
                <a:gd name="connsiteX5" fmla="*/ 2133182 w 8411108"/>
                <a:gd name="connsiteY5" fmla="*/ 913314 h 919077"/>
                <a:gd name="connsiteX6" fmla="*/ 143830 w 8411108"/>
                <a:gd name="connsiteY6" fmla="*/ 536818 h 919077"/>
                <a:gd name="connsiteX7" fmla="*/ 0 w 8411108"/>
                <a:gd name="connsiteY7" fmla="*/ 442560 h 919077"/>
                <a:gd name="connsiteX8" fmla="*/ 0 w 8411108"/>
                <a:gd name="connsiteY8" fmla="*/ 48750 h 919077"/>
                <a:gd name="connsiteX9" fmla="*/ 15289 w 8411108"/>
                <a:gd name="connsiteY9" fmla="*/ 48461 h 919077"/>
                <a:gd name="connsiteX10" fmla="*/ 145550 w 8411108"/>
                <a:gd name="connsiteY10" fmla="*/ 133826 h 919077"/>
                <a:gd name="connsiteX11" fmla="*/ 2134902 w 8411108"/>
                <a:gd name="connsiteY11" fmla="*/ 510322 h 919077"/>
                <a:gd name="connsiteX12" fmla="*/ 4599703 w 8411108"/>
                <a:gd name="connsiteY12" fmla="*/ 2 h 919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411108" h="919077">
                  <a:moveTo>
                    <a:pt x="4599703" y="2"/>
                  </a:moveTo>
                  <a:cubicBezTo>
                    <a:pt x="5453508" y="950"/>
                    <a:pt x="6749501" y="445025"/>
                    <a:pt x="7257735" y="516009"/>
                  </a:cubicBezTo>
                  <a:cubicBezTo>
                    <a:pt x="7765969" y="586993"/>
                    <a:pt x="7918133" y="450712"/>
                    <a:pt x="8411108" y="666467"/>
                  </a:cubicBezTo>
                  <a:cubicBezTo>
                    <a:pt x="8026077" y="750645"/>
                    <a:pt x="7759592" y="923264"/>
                    <a:pt x="7256015" y="919001"/>
                  </a:cubicBezTo>
                  <a:cubicBezTo>
                    <a:pt x="6595005" y="913405"/>
                    <a:pt x="5451788" y="403942"/>
                    <a:pt x="4597983" y="402994"/>
                  </a:cubicBezTo>
                  <a:cubicBezTo>
                    <a:pt x="3744177" y="402046"/>
                    <a:pt x="2899513" y="906720"/>
                    <a:pt x="2133182" y="913314"/>
                  </a:cubicBezTo>
                  <a:cubicBezTo>
                    <a:pt x="1462644" y="919083"/>
                    <a:pt x="555269" y="751030"/>
                    <a:pt x="143830" y="536818"/>
                  </a:cubicBezTo>
                  <a:lnTo>
                    <a:pt x="0" y="442560"/>
                  </a:lnTo>
                  <a:lnTo>
                    <a:pt x="0" y="48750"/>
                  </a:lnTo>
                  <a:lnTo>
                    <a:pt x="15289" y="48461"/>
                  </a:lnTo>
                  <a:lnTo>
                    <a:pt x="145550" y="133826"/>
                  </a:lnTo>
                  <a:cubicBezTo>
                    <a:pt x="556989" y="348039"/>
                    <a:pt x="1464363" y="516091"/>
                    <a:pt x="2134902" y="510322"/>
                  </a:cubicBezTo>
                  <a:cubicBezTo>
                    <a:pt x="2901233" y="503728"/>
                    <a:pt x="3745897" y="-946"/>
                    <a:pt x="4599703" y="2"/>
                  </a:cubicBezTo>
                  <a:close/>
                </a:path>
              </a:pathLst>
            </a:custGeom>
            <a:solidFill>
              <a:schemeClr val="accent3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1920" dirty="0"/>
            </a:p>
          </p:txBody>
        </p:sp>
      </p:grpSp>
      <p:sp>
        <p:nvSpPr>
          <p:cNvPr id="9801" name="副标题 2"/>
          <p:cNvSpPr>
            <a:spLocks noGrp="1"/>
          </p:cNvSpPr>
          <p:nvPr userDrawn="1">
            <p:ph type="subTitle" idx="1"/>
          </p:nvPr>
        </p:nvSpPr>
        <p:spPr>
          <a:xfrm>
            <a:off x="729537" y="7475948"/>
            <a:ext cx="11558983" cy="597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133">
                <a:solidFill>
                  <a:schemeClr val="tx1"/>
                </a:solidFill>
              </a:defRPr>
            </a:lvl1pPr>
            <a:lvl2pPr marL="487650" indent="0" algn="ctr">
              <a:buNone/>
              <a:defRPr sz="2133"/>
            </a:lvl2pPr>
            <a:lvl3pPr marL="975296" indent="0" algn="ctr">
              <a:buNone/>
              <a:defRPr sz="1920"/>
            </a:lvl3pPr>
            <a:lvl4pPr marL="1462945" indent="0" algn="ctr">
              <a:buNone/>
              <a:defRPr sz="1707"/>
            </a:lvl4pPr>
            <a:lvl5pPr marL="1950593" indent="0" algn="ctr">
              <a:buNone/>
              <a:defRPr sz="1707"/>
            </a:lvl5pPr>
            <a:lvl6pPr marL="2438241" indent="0" algn="ctr">
              <a:buNone/>
              <a:defRPr sz="1707"/>
            </a:lvl6pPr>
            <a:lvl7pPr marL="2925888" indent="0" algn="ctr">
              <a:buNone/>
              <a:defRPr sz="1707"/>
            </a:lvl7pPr>
            <a:lvl8pPr marL="3413536" indent="0" algn="ctr">
              <a:buNone/>
              <a:defRPr sz="1707"/>
            </a:lvl8pPr>
            <a:lvl9pPr marL="3901186" indent="0" algn="ctr">
              <a:buNone/>
              <a:defRPr sz="1707"/>
            </a:lvl9pPr>
          </a:lstStyle>
          <a:p>
            <a:endParaRPr lang="zh-CN" altLang="en-US" dirty="0"/>
          </a:p>
        </p:txBody>
      </p:sp>
      <p:sp>
        <p:nvSpPr>
          <p:cNvPr id="12" name="文本占位符 13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729537" y="8175356"/>
            <a:ext cx="11558400" cy="564251"/>
          </a:xfrm>
        </p:spPr>
        <p:txBody>
          <a:bodyPr vert="horz" anchor="ctr">
            <a:noAutofit/>
          </a:bodyPr>
          <a:lstStyle>
            <a:lvl1pPr marL="0" indent="0" algn="l">
              <a:buNone/>
              <a:defRPr sz="1600" b="0">
                <a:solidFill>
                  <a:schemeClr val="tx1"/>
                </a:solidFill>
              </a:defRPr>
            </a:lvl1pPr>
            <a:lvl2pPr marL="487648" indent="0">
              <a:buNone/>
              <a:defRPr/>
            </a:lvl2pPr>
            <a:lvl3pPr marL="975295" indent="0">
              <a:buNone/>
              <a:defRPr/>
            </a:lvl3pPr>
            <a:lvl4pPr marL="1462943" indent="0">
              <a:buNone/>
              <a:defRPr/>
            </a:lvl4pPr>
            <a:lvl5pPr marL="1950593" indent="0">
              <a:buNone/>
              <a:defRPr/>
            </a:lvl5pPr>
          </a:lstStyle>
          <a:p>
            <a:pPr lvl="0"/>
            <a:r>
              <a:rPr lang="zh-CN" altLang="en-US" dirty="0"/>
              <a:t>署名</a:t>
            </a:r>
          </a:p>
        </p:txBody>
      </p:sp>
      <p:sp>
        <p:nvSpPr>
          <p:cNvPr id="13" name="文本占位符 13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195234" y="11392743"/>
            <a:ext cx="4942350" cy="564251"/>
          </a:xfrm>
        </p:spPr>
        <p:txBody>
          <a:bodyPr vert="horz" anchor="ctr">
            <a:noAutofit/>
          </a:bodyPr>
          <a:lstStyle>
            <a:lvl1pPr marL="0" indent="0" algn="l">
              <a:buNone/>
              <a:defRPr sz="1600" b="0">
                <a:solidFill>
                  <a:schemeClr val="tx1"/>
                </a:solidFill>
              </a:defRPr>
            </a:lvl1pPr>
            <a:lvl2pPr marL="487648" indent="0">
              <a:buNone/>
              <a:defRPr/>
            </a:lvl2pPr>
            <a:lvl3pPr marL="975295" indent="0">
              <a:buNone/>
              <a:defRPr/>
            </a:lvl3pPr>
            <a:lvl4pPr marL="1462943" indent="0">
              <a:buNone/>
              <a:defRPr/>
            </a:lvl4pPr>
            <a:lvl5pPr marL="1950593" indent="0">
              <a:buNone/>
              <a:defRPr/>
            </a:lvl5pPr>
          </a:lstStyle>
          <a:p>
            <a:pPr lvl="0"/>
            <a:r>
              <a:rPr lang="zh-CN" altLang="en-US" dirty="0"/>
              <a:t>日期</a:t>
            </a:r>
          </a:p>
        </p:txBody>
      </p:sp>
      <p:sp>
        <p:nvSpPr>
          <p:cNvPr id="9802" name="标题 1"/>
          <p:cNvSpPr>
            <a:spLocks noGrp="1"/>
          </p:cNvSpPr>
          <p:nvPr userDrawn="1">
            <p:ph type="ctrTitle"/>
          </p:nvPr>
        </p:nvSpPr>
        <p:spPr>
          <a:xfrm>
            <a:off x="729537" y="6459060"/>
            <a:ext cx="11558983" cy="993552"/>
          </a:xfrm>
        </p:spPr>
        <p:txBody>
          <a:bodyPr anchor="ctr">
            <a:normAutofit/>
          </a:bodyPr>
          <a:lstStyle>
            <a:lvl1pPr algn="l">
              <a:defRPr sz="3840">
                <a:solidFill>
                  <a:schemeClr val="tx1"/>
                </a:solidFill>
              </a:defRPr>
            </a:lvl1pPr>
          </a:lstStyle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517089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标题 - 居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标题文本"/>
          <p:cNvSpPr txBox="1">
            <a:spLocks noGrp="1"/>
          </p:cNvSpPr>
          <p:nvPr>
            <p:ph type="title"/>
          </p:nvPr>
        </p:nvSpPr>
        <p:spPr>
          <a:xfrm>
            <a:off x="2273300" y="4289673"/>
            <a:ext cx="3471764" cy="2034927"/>
          </a:xfrm>
          <a:prstGeom prst="rect">
            <a:avLst/>
          </a:prstGeom>
        </p:spPr>
        <p:txBody>
          <a:bodyPr anchor="ctr"/>
          <a:lstStyle>
            <a:lvl1pPr algn="r">
              <a:defRPr b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标题文本</a:t>
            </a:r>
          </a:p>
        </p:txBody>
      </p:sp>
      <p:sp>
        <p:nvSpPr>
          <p:cNvPr id="39" name="矩形"/>
          <p:cNvSpPr/>
          <p:nvPr/>
        </p:nvSpPr>
        <p:spPr>
          <a:xfrm>
            <a:off x="-19547" y="-4000"/>
            <a:ext cx="13043894" cy="519407"/>
          </a:xfrm>
          <a:prstGeom prst="rect">
            <a:avLst/>
          </a:prstGeom>
          <a:solidFill>
            <a:srgbClr val="FECC49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lvl="1" algn="r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pPr>
            <a:r>
              <a:t>    </a:t>
            </a:r>
          </a:p>
        </p:txBody>
      </p:sp>
      <p:sp>
        <p:nvSpPr>
          <p:cNvPr id="40" name="矩形"/>
          <p:cNvSpPr/>
          <p:nvPr/>
        </p:nvSpPr>
        <p:spPr>
          <a:xfrm>
            <a:off x="11612264" y="505255"/>
            <a:ext cx="701478" cy="647796"/>
          </a:xfrm>
          <a:prstGeom prst="rect">
            <a:avLst/>
          </a:prstGeom>
          <a:solidFill>
            <a:srgbClr val="FE812C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pPr>
            <a:endParaRPr/>
          </a:p>
        </p:txBody>
      </p:sp>
      <p:sp>
        <p:nvSpPr>
          <p:cNvPr id="41" name="线条"/>
          <p:cNvSpPr/>
          <p:nvPr/>
        </p:nvSpPr>
        <p:spPr>
          <a:xfrm>
            <a:off x="481955" y="4055715"/>
            <a:ext cx="5322833" cy="1"/>
          </a:xfrm>
          <a:prstGeom prst="line">
            <a:avLst/>
          </a:prstGeom>
          <a:ln w="12700">
            <a:solidFill>
              <a:srgbClr val="ABABAB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6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 Light"/>
              </a:defRPr>
            </a:pPr>
            <a:endParaRPr/>
          </a:p>
        </p:txBody>
      </p:sp>
      <p:sp>
        <p:nvSpPr>
          <p:cNvPr id="42" name="标题文本"/>
          <p:cNvSpPr txBox="1">
            <a:spLocks noGrp="1"/>
          </p:cNvSpPr>
          <p:nvPr>
            <p:ph type="body" sz="quarter" idx="13"/>
          </p:nvPr>
        </p:nvSpPr>
        <p:spPr>
          <a:xfrm>
            <a:off x="2273300" y="3182590"/>
            <a:ext cx="3471764" cy="830610"/>
          </a:xfrm>
          <a:prstGeom prst="rect">
            <a:avLst/>
          </a:prstGeom>
        </p:spPr>
        <p:txBody>
          <a:bodyPr anchor="ctr"/>
          <a:lstStyle>
            <a:lvl1pPr marL="0" indent="0" algn="r">
              <a:spcBef>
                <a:spcPts val="0"/>
              </a:spcBef>
              <a:buSzTx/>
              <a:buFontTx/>
              <a:buNone/>
              <a:defRPr sz="2600">
                <a:solidFill>
                  <a:srgbClr val="747474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标题文本</a:t>
            </a:r>
          </a:p>
        </p:txBody>
      </p:sp>
      <p:sp>
        <p:nvSpPr>
          <p:cNvPr id="4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44" name="Nanjing Audit University"/>
          <p:cNvSpPr/>
          <p:nvPr/>
        </p:nvSpPr>
        <p:spPr>
          <a:xfrm>
            <a:off x="-19547" y="8925642"/>
            <a:ext cx="13043894" cy="825398"/>
          </a:xfrm>
          <a:prstGeom prst="rect">
            <a:avLst/>
          </a:prstGeom>
          <a:solidFill>
            <a:srgbClr val="74A6C2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lvl="1" algn="r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pPr>
            <a:r>
              <a:t>  Nanjing Audit University    </a:t>
            </a:r>
          </a:p>
        </p:txBody>
      </p:sp>
    </p:spTree>
    <p:extLst>
      <p:ext uri="{BB962C8B-B14F-4D97-AF65-F5344CB8AC3E}">
        <p14:creationId xmlns:p14="http://schemas.microsoft.com/office/powerpoint/2010/main" val="1856972370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线条"/>
          <p:cNvSpPr/>
          <p:nvPr/>
        </p:nvSpPr>
        <p:spPr>
          <a:xfrm>
            <a:off x="571500" y="1968500"/>
            <a:ext cx="11868106" cy="129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87" name="标题文本"/>
          <p:cNvSpPr txBox="1">
            <a:spLocks noGrp="1"/>
          </p:cNvSpPr>
          <p:nvPr>
            <p:ph type="title"/>
          </p:nvPr>
        </p:nvSpPr>
        <p:spPr>
          <a:xfrm>
            <a:off x="571500" y="330200"/>
            <a:ext cx="11861800" cy="1397000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r>
              <a:t>标题文本</a:t>
            </a:r>
          </a:p>
        </p:txBody>
      </p:sp>
      <p:sp>
        <p:nvSpPr>
          <p:cNvPr id="88" name="正文级别 1…"/>
          <p:cNvSpPr txBox="1">
            <a:spLocks noGrp="1"/>
          </p:cNvSpPr>
          <p:nvPr>
            <p:ph type="body" idx="1"/>
          </p:nvPr>
        </p:nvSpPr>
        <p:spPr>
          <a:xfrm>
            <a:off x="571500" y="2222500"/>
            <a:ext cx="11861800" cy="66675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747474"/>
                </a:solidFill>
                <a:latin typeface="宋体"/>
                <a:ea typeface="宋体"/>
                <a:cs typeface="宋体"/>
                <a:sym typeface="宋体"/>
              </a:defRPr>
            </a:lvl1pPr>
            <a:lvl2pPr>
              <a:defRPr>
                <a:solidFill>
                  <a:srgbClr val="747474"/>
                </a:solidFill>
                <a:latin typeface="宋体"/>
                <a:ea typeface="宋体"/>
                <a:cs typeface="宋体"/>
                <a:sym typeface="宋体"/>
              </a:defRPr>
            </a:lvl2pPr>
            <a:lvl3pPr>
              <a:defRPr>
                <a:solidFill>
                  <a:srgbClr val="747474"/>
                </a:solidFill>
                <a:latin typeface="宋体"/>
                <a:ea typeface="宋体"/>
                <a:cs typeface="宋体"/>
                <a:sym typeface="宋体"/>
              </a:defRPr>
            </a:lvl3pPr>
            <a:lvl4pPr>
              <a:defRPr>
                <a:solidFill>
                  <a:srgbClr val="747474"/>
                </a:solidFill>
                <a:latin typeface="宋体"/>
                <a:ea typeface="宋体"/>
                <a:cs typeface="宋体"/>
                <a:sym typeface="宋体"/>
              </a:defRPr>
            </a:lvl4pPr>
            <a:lvl5pPr>
              <a:defRPr>
                <a:solidFill>
                  <a:srgbClr val="747474"/>
                </a:solidFill>
                <a:latin typeface="宋体"/>
                <a:ea typeface="宋体"/>
                <a:cs typeface="宋体"/>
                <a:sym typeface="宋体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89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2268199" y="9199778"/>
            <a:ext cx="312015" cy="299822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52313635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标题、项目符号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线条"/>
          <p:cNvSpPr/>
          <p:nvPr/>
        </p:nvSpPr>
        <p:spPr>
          <a:xfrm>
            <a:off x="571500" y="1968500"/>
            <a:ext cx="5073394" cy="133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97" name="图像"/>
          <p:cNvSpPr>
            <a:spLocks noGrp="1"/>
          </p:cNvSpPr>
          <p:nvPr>
            <p:ph type="pic" idx="13"/>
          </p:nvPr>
        </p:nvSpPr>
        <p:spPr>
          <a:xfrm>
            <a:off x="6502400" y="0"/>
            <a:ext cx="65024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98" name="标题文本"/>
          <p:cNvSpPr txBox="1">
            <a:spLocks noGrp="1"/>
          </p:cNvSpPr>
          <p:nvPr>
            <p:ph type="title"/>
          </p:nvPr>
        </p:nvSpPr>
        <p:spPr>
          <a:xfrm>
            <a:off x="571500" y="330200"/>
            <a:ext cx="5080000" cy="1397000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r>
              <a:t>标题文本</a:t>
            </a:r>
          </a:p>
        </p:txBody>
      </p:sp>
      <p:sp>
        <p:nvSpPr>
          <p:cNvPr id="99" name="正文级别 1…"/>
          <p:cNvSpPr txBox="1">
            <a:spLocks noGrp="1"/>
          </p:cNvSpPr>
          <p:nvPr>
            <p:ph type="body" sz="half" idx="1"/>
          </p:nvPr>
        </p:nvSpPr>
        <p:spPr>
          <a:xfrm>
            <a:off x="571500" y="2222500"/>
            <a:ext cx="5080000" cy="6667500"/>
          </a:xfrm>
          <a:prstGeom prst="rect">
            <a:avLst/>
          </a:prstGeom>
        </p:spPr>
        <p:txBody>
          <a:bodyPr/>
          <a:lstStyle>
            <a:lvl1pPr marL="330200" indent="-330200">
              <a:defRPr sz="2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660400" indent="-330200">
              <a:defRPr sz="2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990600" indent="-330200">
              <a:defRPr sz="2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320800" indent="-330200">
              <a:defRPr sz="2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651000" indent="-330200">
              <a:defRPr sz="2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00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510743" y="9199778"/>
            <a:ext cx="312014" cy="299822"/>
          </a:xfrm>
          <a:prstGeom prst="rect">
            <a:avLst/>
          </a:prstGeom>
        </p:spPr>
        <p:txBody>
          <a:bodyPr/>
          <a:lstStyle>
            <a:lvl1pPr algn="l">
              <a:defRPr sz="1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30572684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正文级别 1…"/>
          <p:cNvSpPr txBox="1">
            <a:spLocks noGrp="1"/>
          </p:cNvSpPr>
          <p:nvPr>
            <p:ph type="body" idx="1"/>
          </p:nvPr>
        </p:nvSpPr>
        <p:spPr>
          <a:xfrm>
            <a:off x="889000" y="889000"/>
            <a:ext cx="11214100" cy="79629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747474"/>
                </a:solidFill>
                <a:latin typeface="宋体"/>
                <a:ea typeface="宋体"/>
                <a:cs typeface="宋体"/>
                <a:sym typeface="宋体"/>
              </a:defRPr>
            </a:lvl1pPr>
            <a:lvl2pPr>
              <a:defRPr>
                <a:solidFill>
                  <a:srgbClr val="747474"/>
                </a:solidFill>
                <a:latin typeface="宋体"/>
                <a:ea typeface="宋体"/>
                <a:cs typeface="宋体"/>
                <a:sym typeface="宋体"/>
              </a:defRPr>
            </a:lvl2pPr>
            <a:lvl3pPr>
              <a:defRPr>
                <a:solidFill>
                  <a:srgbClr val="747474"/>
                </a:solidFill>
                <a:latin typeface="宋体"/>
                <a:ea typeface="宋体"/>
                <a:cs typeface="宋体"/>
                <a:sym typeface="宋体"/>
              </a:defRPr>
            </a:lvl3pPr>
            <a:lvl4pPr>
              <a:defRPr>
                <a:solidFill>
                  <a:srgbClr val="747474"/>
                </a:solidFill>
                <a:latin typeface="宋体"/>
                <a:ea typeface="宋体"/>
                <a:cs typeface="宋体"/>
                <a:sym typeface="宋体"/>
              </a:defRPr>
            </a:lvl4pPr>
            <a:lvl5pPr>
              <a:defRPr>
                <a:solidFill>
                  <a:srgbClr val="747474"/>
                </a:solidFill>
                <a:latin typeface="宋体"/>
                <a:ea typeface="宋体"/>
                <a:cs typeface="宋体"/>
                <a:sym typeface="宋体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08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2268199" y="9199778"/>
            <a:ext cx="312015" cy="299822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74159969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照片 - 3 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线条"/>
          <p:cNvSpPr/>
          <p:nvPr/>
        </p:nvSpPr>
        <p:spPr>
          <a:xfrm flipH="1">
            <a:off x="9055098" y="508000"/>
            <a:ext cx="128" cy="7975631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16" name="线条"/>
          <p:cNvSpPr/>
          <p:nvPr/>
        </p:nvSpPr>
        <p:spPr>
          <a:xfrm>
            <a:off x="9055096" y="4464050"/>
            <a:ext cx="3448503" cy="59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17" name="图像"/>
          <p:cNvSpPr>
            <a:spLocks noGrp="1"/>
          </p:cNvSpPr>
          <p:nvPr>
            <p:ph type="pic" sz="quarter" idx="13"/>
          </p:nvPr>
        </p:nvSpPr>
        <p:spPr>
          <a:xfrm>
            <a:off x="9220200" y="4622800"/>
            <a:ext cx="3276600" cy="3860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18" name="图像"/>
          <p:cNvSpPr>
            <a:spLocks noGrp="1"/>
          </p:cNvSpPr>
          <p:nvPr>
            <p:ph type="pic" sz="quarter" idx="14"/>
          </p:nvPr>
        </p:nvSpPr>
        <p:spPr>
          <a:xfrm>
            <a:off x="9220200" y="508000"/>
            <a:ext cx="3276600" cy="37973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19" name="图像"/>
          <p:cNvSpPr>
            <a:spLocks noGrp="1"/>
          </p:cNvSpPr>
          <p:nvPr>
            <p:ph type="pic" idx="15"/>
          </p:nvPr>
        </p:nvSpPr>
        <p:spPr>
          <a:xfrm>
            <a:off x="520700" y="508000"/>
            <a:ext cx="8369300" cy="7975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0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520700" y="8661400"/>
            <a:ext cx="8369300" cy="9398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FontTx/>
              <a:buNone/>
              <a:defRPr sz="2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indent="0">
              <a:spcBef>
                <a:spcPts val="0"/>
              </a:spcBef>
              <a:buSzTx/>
              <a:buFontTx/>
              <a:buNone/>
              <a:defRPr sz="2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indent="0">
              <a:spcBef>
                <a:spcPts val="0"/>
              </a:spcBef>
              <a:buSzTx/>
              <a:buFontTx/>
              <a:buNone/>
              <a:defRPr sz="2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indent="0">
              <a:spcBef>
                <a:spcPts val="0"/>
              </a:spcBef>
              <a:buSzTx/>
              <a:buFontTx/>
              <a:buNone/>
              <a:defRPr sz="2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indent="0">
              <a:spcBef>
                <a:spcPts val="0"/>
              </a:spcBef>
              <a:buSzTx/>
              <a:buFontTx/>
              <a:buNone/>
              <a:defRPr sz="2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2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2268199" y="9199778"/>
            <a:ext cx="312015" cy="299822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79729858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图像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9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2268199" y="9199778"/>
            <a:ext cx="312015" cy="299822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35572607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2268199" y="9199778"/>
            <a:ext cx="312015" cy="299822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0783666"/>
      </p:ext>
    </p:extLst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内容 - 代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标题文本"/>
          <p:cNvSpPr txBox="1">
            <a:spLocks noGrp="1"/>
          </p:cNvSpPr>
          <p:nvPr>
            <p:ph type="title"/>
          </p:nvPr>
        </p:nvSpPr>
        <p:spPr>
          <a:xfrm>
            <a:off x="682416" y="565501"/>
            <a:ext cx="10819117" cy="914755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70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679894" y="542742"/>
            <a:ext cx="439116" cy="44902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71" name="线条"/>
          <p:cNvSpPr/>
          <p:nvPr/>
        </p:nvSpPr>
        <p:spPr>
          <a:xfrm flipV="1">
            <a:off x="5842000" y="2017450"/>
            <a:ext cx="0" cy="5406148"/>
          </a:xfrm>
          <a:prstGeom prst="line">
            <a:avLst/>
          </a:prstGeom>
          <a:ln w="12700">
            <a:solidFill>
              <a:srgbClr val="ABABAB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6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 Light"/>
              </a:defRPr>
            </a:pPr>
            <a:endParaRPr/>
          </a:p>
        </p:txBody>
      </p:sp>
      <p:sp>
        <p:nvSpPr>
          <p:cNvPr id="72" name="正文级别 1…"/>
          <p:cNvSpPr txBox="1">
            <a:spLocks noGrp="1"/>
          </p:cNvSpPr>
          <p:nvPr>
            <p:ph type="body" sz="half" idx="1"/>
          </p:nvPr>
        </p:nvSpPr>
        <p:spPr>
          <a:xfrm>
            <a:off x="622300" y="1984151"/>
            <a:ext cx="4627761" cy="5785298"/>
          </a:xfrm>
          <a:prstGeom prst="rect">
            <a:avLst/>
          </a:prstGeom>
        </p:spPr>
        <p:txBody>
          <a:bodyPr/>
          <a:lstStyle>
            <a:lvl1pPr marL="254000" indent="-254000"/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3" name="文本"/>
          <p:cNvSpPr txBox="1">
            <a:spLocks noGrp="1"/>
          </p:cNvSpPr>
          <p:nvPr>
            <p:ph type="body" sz="quarter" idx="13"/>
          </p:nvPr>
        </p:nvSpPr>
        <p:spPr>
          <a:xfrm>
            <a:off x="6179939" y="1972719"/>
            <a:ext cx="6003628" cy="635001"/>
          </a:xfrm>
          <a:prstGeom prst="rect">
            <a:avLst/>
          </a:prstGeom>
        </p:spPr>
        <p:txBody>
          <a:bodyPr lIns="76200" tIns="76200" rIns="76200" bIns="76200">
            <a:spAutoFit/>
          </a:bodyPr>
          <a:lstStyle/>
          <a:p>
            <a:pPr marL="0" indent="0">
              <a:spcBef>
                <a:spcPts val="0"/>
              </a:spcBef>
              <a:buSzTx/>
              <a:buFontTx/>
              <a:buNone/>
              <a:defRPr sz="2700">
                <a:solidFill>
                  <a:srgbClr val="000000"/>
                </a:solid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5342704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5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3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6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29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线条"/>
          <p:cNvSpPr/>
          <p:nvPr/>
        </p:nvSpPr>
        <p:spPr>
          <a:xfrm>
            <a:off x="571500" y="1536700"/>
            <a:ext cx="11868106" cy="129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3" name="标题文本"/>
          <p:cNvSpPr txBox="1">
            <a:spLocks noGrp="1"/>
          </p:cNvSpPr>
          <p:nvPr>
            <p:ph type="title"/>
          </p:nvPr>
        </p:nvSpPr>
        <p:spPr>
          <a:xfrm>
            <a:off x="759135" y="565501"/>
            <a:ext cx="10720604" cy="9147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normAutofit/>
          </a:bodyPr>
          <a:lstStyle/>
          <a:p>
            <a:r>
              <a:t>标题文本</a:t>
            </a:r>
          </a:p>
        </p:txBody>
      </p:sp>
      <p:sp>
        <p:nvSpPr>
          <p:cNvPr id="4" name="Nanjing Audit University"/>
          <p:cNvSpPr/>
          <p:nvPr/>
        </p:nvSpPr>
        <p:spPr>
          <a:xfrm>
            <a:off x="-19547" y="8925642"/>
            <a:ext cx="13043894" cy="825398"/>
          </a:xfrm>
          <a:prstGeom prst="rect">
            <a:avLst/>
          </a:prstGeom>
          <a:solidFill>
            <a:srgbClr val="74A6C2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lvl="1" algn="r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pPr>
            <a:r>
              <a:t>  Nanjing Audit University    </a:t>
            </a:r>
          </a:p>
        </p:txBody>
      </p:sp>
      <p:sp>
        <p:nvSpPr>
          <p:cNvPr id="5" name="矩形"/>
          <p:cNvSpPr/>
          <p:nvPr/>
        </p:nvSpPr>
        <p:spPr>
          <a:xfrm>
            <a:off x="-19547" y="-4000"/>
            <a:ext cx="13043894" cy="519407"/>
          </a:xfrm>
          <a:prstGeom prst="rect">
            <a:avLst/>
          </a:prstGeom>
          <a:solidFill>
            <a:srgbClr val="FECC49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lvl="1" algn="r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pPr>
            <a:r>
              <a:t>    </a:t>
            </a:r>
          </a:p>
        </p:txBody>
      </p:sp>
      <p:sp>
        <p:nvSpPr>
          <p:cNvPr id="6" name="矩形"/>
          <p:cNvSpPr/>
          <p:nvPr/>
        </p:nvSpPr>
        <p:spPr>
          <a:xfrm>
            <a:off x="11612264" y="505255"/>
            <a:ext cx="701478" cy="647796"/>
          </a:xfrm>
          <a:prstGeom prst="rect">
            <a:avLst/>
          </a:prstGeom>
          <a:solidFill>
            <a:srgbClr val="FE812C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pPr>
            <a:endParaRPr/>
          </a:p>
        </p:txBody>
      </p:sp>
      <p:sp>
        <p:nvSpPr>
          <p:cNvPr id="7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730694" y="593542"/>
            <a:ext cx="439116" cy="449022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r">
              <a:defRPr sz="23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8" name="正文级别 1…"/>
          <p:cNvSpPr txBox="1">
            <a:spLocks noGrp="1"/>
          </p:cNvSpPr>
          <p:nvPr>
            <p:ph type="body" idx="1"/>
          </p:nvPr>
        </p:nvSpPr>
        <p:spPr>
          <a:xfrm>
            <a:off x="571500" y="1705596"/>
            <a:ext cx="11861800" cy="666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</p:spTree>
    <p:extLst>
      <p:ext uri="{BB962C8B-B14F-4D97-AF65-F5344CB8AC3E}">
        <p14:creationId xmlns:p14="http://schemas.microsoft.com/office/powerpoint/2010/main" val="226578073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</p:sldLayoutIdLst>
  <p:transition spd="med"/>
  <p:txStyles>
    <p:title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2C64A7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1pPr>
      <a:lvl2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2C64A7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2pPr>
      <a:lvl3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2C64A7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3pPr>
      <a:lvl4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2C64A7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4pPr>
      <a:lvl5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2C64A7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5pPr>
      <a:lvl6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2C64A7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6pPr>
      <a:lvl7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2C64A7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7pPr>
      <a:lvl8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2C64A7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8pPr>
      <a:lvl9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2C64A7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9pPr>
    </p:titleStyle>
    <p:bodyStyle>
      <a:lvl1pPr marL="406400" marR="0" indent="-406400" algn="l" defTabSz="584200" latinLnBrk="0">
        <a:lnSpc>
          <a:spcPct val="100000"/>
        </a:lnSpc>
        <a:spcBef>
          <a:spcPts val="3000"/>
        </a:spcBef>
        <a:spcAft>
          <a:spcPts val="0"/>
        </a:spcAft>
        <a:buClrTx/>
        <a:buSzPct val="75000"/>
        <a:buFont typeface="Helvetica Neue"/>
        <a:buChar char="•"/>
        <a:tabLst/>
        <a:defRPr sz="3200" b="0" i="0" u="none" strike="noStrike" cap="none" spc="0" baseline="0">
          <a:ln>
            <a:noFill/>
          </a:ln>
          <a:solidFill>
            <a:srgbClr val="2C64A7"/>
          </a:solidFill>
          <a:uFillTx/>
          <a:latin typeface="Monaco"/>
          <a:ea typeface="Monaco"/>
          <a:cs typeface="Monaco"/>
          <a:sym typeface="Monaco"/>
        </a:defRPr>
      </a:lvl1pPr>
      <a:lvl2pPr marL="863600" marR="0" indent="-406400" algn="l" defTabSz="584200" latinLnBrk="0">
        <a:lnSpc>
          <a:spcPct val="100000"/>
        </a:lnSpc>
        <a:spcBef>
          <a:spcPts val="3000"/>
        </a:spcBef>
        <a:spcAft>
          <a:spcPts val="0"/>
        </a:spcAft>
        <a:buClrTx/>
        <a:buSzPct val="75000"/>
        <a:buFont typeface="Helvetica Neue"/>
        <a:buChar char="•"/>
        <a:tabLst/>
        <a:defRPr sz="3200" b="0" i="0" u="none" strike="noStrike" cap="none" spc="0" baseline="0">
          <a:ln>
            <a:noFill/>
          </a:ln>
          <a:solidFill>
            <a:srgbClr val="2C64A7"/>
          </a:solidFill>
          <a:uFillTx/>
          <a:latin typeface="Monaco"/>
          <a:ea typeface="Monaco"/>
          <a:cs typeface="Monaco"/>
          <a:sym typeface="Monaco"/>
        </a:defRPr>
      </a:lvl2pPr>
      <a:lvl3pPr marL="1320800" marR="0" indent="-406400" algn="l" defTabSz="584200" latinLnBrk="0">
        <a:lnSpc>
          <a:spcPct val="100000"/>
        </a:lnSpc>
        <a:spcBef>
          <a:spcPts val="3000"/>
        </a:spcBef>
        <a:spcAft>
          <a:spcPts val="0"/>
        </a:spcAft>
        <a:buClrTx/>
        <a:buSzPct val="75000"/>
        <a:buFont typeface="Helvetica Neue"/>
        <a:buChar char="•"/>
        <a:tabLst/>
        <a:defRPr sz="3200" b="0" i="0" u="none" strike="noStrike" cap="none" spc="0" baseline="0">
          <a:ln>
            <a:noFill/>
          </a:ln>
          <a:solidFill>
            <a:srgbClr val="2C64A7"/>
          </a:solidFill>
          <a:uFillTx/>
          <a:latin typeface="Monaco"/>
          <a:ea typeface="Monaco"/>
          <a:cs typeface="Monaco"/>
          <a:sym typeface="Monaco"/>
        </a:defRPr>
      </a:lvl3pPr>
      <a:lvl4pPr marL="1778000" marR="0" indent="-406400" algn="l" defTabSz="584200" latinLnBrk="0">
        <a:lnSpc>
          <a:spcPct val="100000"/>
        </a:lnSpc>
        <a:spcBef>
          <a:spcPts val="3000"/>
        </a:spcBef>
        <a:spcAft>
          <a:spcPts val="0"/>
        </a:spcAft>
        <a:buClrTx/>
        <a:buSzPct val="75000"/>
        <a:buFont typeface="Helvetica Neue"/>
        <a:buChar char="•"/>
        <a:tabLst/>
        <a:defRPr sz="3200" b="0" i="0" u="none" strike="noStrike" cap="none" spc="0" baseline="0">
          <a:ln>
            <a:noFill/>
          </a:ln>
          <a:solidFill>
            <a:srgbClr val="2C64A7"/>
          </a:solidFill>
          <a:uFillTx/>
          <a:latin typeface="Monaco"/>
          <a:ea typeface="Monaco"/>
          <a:cs typeface="Monaco"/>
          <a:sym typeface="Monaco"/>
        </a:defRPr>
      </a:lvl4pPr>
      <a:lvl5pPr marL="2235200" marR="0" indent="-406400" algn="l" defTabSz="584200" latinLnBrk="0">
        <a:lnSpc>
          <a:spcPct val="100000"/>
        </a:lnSpc>
        <a:spcBef>
          <a:spcPts val="3000"/>
        </a:spcBef>
        <a:spcAft>
          <a:spcPts val="0"/>
        </a:spcAft>
        <a:buClrTx/>
        <a:buSzPct val="75000"/>
        <a:buFont typeface="Helvetica Neue"/>
        <a:buChar char="•"/>
        <a:tabLst/>
        <a:defRPr sz="3200" b="0" i="0" u="none" strike="noStrike" cap="none" spc="0" baseline="0">
          <a:ln>
            <a:noFill/>
          </a:ln>
          <a:solidFill>
            <a:srgbClr val="2C64A7"/>
          </a:solidFill>
          <a:uFillTx/>
          <a:latin typeface="Monaco"/>
          <a:ea typeface="Monaco"/>
          <a:cs typeface="Monaco"/>
          <a:sym typeface="Monaco"/>
        </a:defRPr>
      </a:lvl5pPr>
      <a:lvl6pPr marL="2692400" marR="0" indent="-406400" algn="l" defTabSz="584200" latinLnBrk="0">
        <a:lnSpc>
          <a:spcPct val="100000"/>
        </a:lnSpc>
        <a:spcBef>
          <a:spcPts val="3000"/>
        </a:spcBef>
        <a:spcAft>
          <a:spcPts val="0"/>
        </a:spcAft>
        <a:buClrTx/>
        <a:buSzPct val="75000"/>
        <a:buFont typeface="Helvetica Neue"/>
        <a:buChar char="•"/>
        <a:tabLst/>
        <a:defRPr sz="3200" b="0" i="0" u="none" strike="noStrike" cap="none" spc="0" baseline="0">
          <a:ln>
            <a:noFill/>
          </a:ln>
          <a:solidFill>
            <a:srgbClr val="2C64A7"/>
          </a:solidFill>
          <a:uFillTx/>
          <a:latin typeface="Monaco"/>
          <a:ea typeface="Monaco"/>
          <a:cs typeface="Monaco"/>
          <a:sym typeface="Monaco"/>
        </a:defRPr>
      </a:lvl6pPr>
      <a:lvl7pPr marL="3149600" marR="0" indent="-406400" algn="l" defTabSz="584200" latinLnBrk="0">
        <a:lnSpc>
          <a:spcPct val="100000"/>
        </a:lnSpc>
        <a:spcBef>
          <a:spcPts val="3000"/>
        </a:spcBef>
        <a:spcAft>
          <a:spcPts val="0"/>
        </a:spcAft>
        <a:buClrTx/>
        <a:buSzPct val="75000"/>
        <a:buFont typeface="Helvetica Neue"/>
        <a:buChar char="•"/>
        <a:tabLst/>
        <a:defRPr sz="3200" b="0" i="0" u="none" strike="noStrike" cap="none" spc="0" baseline="0">
          <a:ln>
            <a:noFill/>
          </a:ln>
          <a:solidFill>
            <a:srgbClr val="2C64A7"/>
          </a:solidFill>
          <a:uFillTx/>
          <a:latin typeface="Monaco"/>
          <a:ea typeface="Monaco"/>
          <a:cs typeface="Monaco"/>
          <a:sym typeface="Monaco"/>
        </a:defRPr>
      </a:lvl7pPr>
      <a:lvl8pPr marL="3606800" marR="0" indent="-406400" algn="l" defTabSz="584200" latinLnBrk="0">
        <a:lnSpc>
          <a:spcPct val="100000"/>
        </a:lnSpc>
        <a:spcBef>
          <a:spcPts val="3000"/>
        </a:spcBef>
        <a:spcAft>
          <a:spcPts val="0"/>
        </a:spcAft>
        <a:buClrTx/>
        <a:buSzPct val="75000"/>
        <a:buFont typeface="Helvetica Neue"/>
        <a:buChar char="•"/>
        <a:tabLst/>
        <a:defRPr sz="3200" b="0" i="0" u="none" strike="noStrike" cap="none" spc="0" baseline="0">
          <a:ln>
            <a:noFill/>
          </a:ln>
          <a:solidFill>
            <a:srgbClr val="2C64A7"/>
          </a:solidFill>
          <a:uFillTx/>
          <a:latin typeface="Monaco"/>
          <a:ea typeface="Monaco"/>
          <a:cs typeface="Monaco"/>
          <a:sym typeface="Monaco"/>
        </a:defRPr>
      </a:lvl8pPr>
      <a:lvl9pPr marL="4064000" marR="0" indent="-406400" algn="l" defTabSz="584200" latinLnBrk="0">
        <a:lnSpc>
          <a:spcPct val="100000"/>
        </a:lnSpc>
        <a:spcBef>
          <a:spcPts val="3000"/>
        </a:spcBef>
        <a:spcAft>
          <a:spcPts val="0"/>
        </a:spcAft>
        <a:buClrTx/>
        <a:buSzPct val="75000"/>
        <a:buFont typeface="Helvetica Neue"/>
        <a:buChar char="•"/>
        <a:tabLst/>
        <a:defRPr sz="3200" b="0" i="0" u="none" strike="noStrike" cap="none" spc="0" baseline="0">
          <a:ln>
            <a:noFill/>
          </a:ln>
          <a:solidFill>
            <a:srgbClr val="2C64A7"/>
          </a:solidFill>
          <a:uFillTx/>
          <a:latin typeface="Monaco"/>
          <a:ea typeface="Monaco"/>
          <a:cs typeface="Monaco"/>
          <a:sym typeface="Monaco"/>
        </a:defRPr>
      </a:lvl9pPr>
    </p:bodyStyle>
    <p:otherStyle>
      <a:lvl1pPr marL="0" marR="0" indent="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2286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4572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6858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9144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11430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13716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16002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18288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线条"/>
          <p:cNvSpPr/>
          <p:nvPr/>
        </p:nvSpPr>
        <p:spPr>
          <a:xfrm>
            <a:off x="571500" y="1536700"/>
            <a:ext cx="11868106" cy="129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3" name="标题文本"/>
          <p:cNvSpPr txBox="1">
            <a:spLocks noGrp="1"/>
          </p:cNvSpPr>
          <p:nvPr>
            <p:ph type="title"/>
          </p:nvPr>
        </p:nvSpPr>
        <p:spPr>
          <a:xfrm>
            <a:off x="759135" y="565501"/>
            <a:ext cx="10720604" cy="9147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/>
          <a:p>
            <a:r>
              <a:t>标题文本</a:t>
            </a:r>
          </a:p>
        </p:txBody>
      </p:sp>
      <p:sp>
        <p:nvSpPr>
          <p:cNvPr id="4" name="Nanjing Audit University"/>
          <p:cNvSpPr/>
          <p:nvPr/>
        </p:nvSpPr>
        <p:spPr>
          <a:xfrm>
            <a:off x="-19547" y="8925642"/>
            <a:ext cx="13043894" cy="825398"/>
          </a:xfrm>
          <a:prstGeom prst="rect">
            <a:avLst/>
          </a:prstGeom>
          <a:solidFill>
            <a:srgbClr val="74A6C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lvl="1" algn="r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pPr>
            <a:r>
              <a:t>  Nanjing Audit University    </a:t>
            </a:r>
          </a:p>
        </p:txBody>
      </p:sp>
      <p:sp>
        <p:nvSpPr>
          <p:cNvPr id="5" name="矩形"/>
          <p:cNvSpPr/>
          <p:nvPr/>
        </p:nvSpPr>
        <p:spPr>
          <a:xfrm>
            <a:off x="-19547" y="-4000"/>
            <a:ext cx="13043894" cy="519407"/>
          </a:xfrm>
          <a:prstGeom prst="rect">
            <a:avLst/>
          </a:prstGeom>
          <a:solidFill>
            <a:srgbClr val="FECC49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lvl="1" algn="r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pPr>
            <a:r>
              <a:t>    </a:t>
            </a:r>
          </a:p>
        </p:txBody>
      </p:sp>
      <p:sp>
        <p:nvSpPr>
          <p:cNvPr id="6" name="矩形"/>
          <p:cNvSpPr/>
          <p:nvPr/>
        </p:nvSpPr>
        <p:spPr>
          <a:xfrm>
            <a:off x="11612264" y="505255"/>
            <a:ext cx="701478" cy="647796"/>
          </a:xfrm>
          <a:prstGeom prst="rect">
            <a:avLst/>
          </a:prstGeom>
          <a:solidFill>
            <a:srgbClr val="FE812C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pPr>
            <a:endParaRPr/>
          </a:p>
        </p:txBody>
      </p:sp>
      <p:sp>
        <p:nvSpPr>
          <p:cNvPr id="7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730694" y="593542"/>
            <a:ext cx="439116" cy="449022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r">
              <a:defRPr sz="23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8" name="正文级别 1…"/>
          <p:cNvSpPr txBox="1">
            <a:spLocks noGrp="1"/>
          </p:cNvSpPr>
          <p:nvPr>
            <p:ph type="body" idx="1"/>
          </p:nvPr>
        </p:nvSpPr>
        <p:spPr>
          <a:xfrm>
            <a:off x="571500" y="1705596"/>
            <a:ext cx="11861800" cy="666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</p:spTree>
    <p:extLst>
      <p:ext uri="{BB962C8B-B14F-4D97-AF65-F5344CB8AC3E}">
        <p14:creationId xmlns:p14="http://schemas.microsoft.com/office/powerpoint/2010/main" val="413446721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</p:sldLayoutIdLst>
  <p:transition spd="med"/>
  <p:txStyles>
    <p:title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2C64A7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1pPr>
      <a:lvl2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2C64A7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2pPr>
      <a:lvl3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2C64A7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3pPr>
      <a:lvl4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2C64A7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4pPr>
      <a:lvl5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2C64A7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5pPr>
      <a:lvl6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2C64A7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6pPr>
      <a:lvl7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2C64A7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7pPr>
      <a:lvl8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2C64A7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8pPr>
      <a:lvl9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2C64A7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9pPr>
    </p:titleStyle>
    <p:bodyStyle>
      <a:lvl1pPr marL="406400" marR="0" indent="-406400" algn="l" defTabSz="584200" latinLnBrk="0">
        <a:lnSpc>
          <a:spcPct val="100000"/>
        </a:lnSpc>
        <a:spcBef>
          <a:spcPts val="3000"/>
        </a:spcBef>
        <a:spcAft>
          <a:spcPts val="0"/>
        </a:spcAft>
        <a:buClrTx/>
        <a:buSzPct val="75000"/>
        <a:buFont typeface="Helvetica Neue"/>
        <a:buChar char="•"/>
        <a:tabLst/>
        <a:defRPr sz="3200" b="0" i="0" u="none" strike="noStrike" cap="none" spc="0" baseline="0">
          <a:ln>
            <a:noFill/>
          </a:ln>
          <a:solidFill>
            <a:srgbClr val="2C64A7"/>
          </a:solidFill>
          <a:uFillTx/>
          <a:latin typeface="Monaco"/>
          <a:ea typeface="Monaco"/>
          <a:cs typeface="Monaco"/>
          <a:sym typeface="Monaco"/>
        </a:defRPr>
      </a:lvl1pPr>
      <a:lvl2pPr marL="863600" marR="0" indent="-406400" algn="l" defTabSz="584200" latinLnBrk="0">
        <a:lnSpc>
          <a:spcPct val="100000"/>
        </a:lnSpc>
        <a:spcBef>
          <a:spcPts val="3000"/>
        </a:spcBef>
        <a:spcAft>
          <a:spcPts val="0"/>
        </a:spcAft>
        <a:buClrTx/>
        <a:buSzPct val="75000"/>
        <a:buFont typeface="Helvetica Neue"/>
        <a:buChar char="•"/>
        <a:tabLst/>
        <a:defRPr sz="3200" b="0" i="0" u="none" strike="noStrike" cap="none" spc="0" baseline="0">
          <a:ln>
            <a:noFill/>
          </a:ln>
          <a:solidFill>
            <a:srgbClr val="2C64A7"/>
          </a:solidFill>
          <a:uFillTx/>
          <a:latin typeface="Monaco"/>
          <a:ea typeface="Monaco"/>
          <a:cs typeface="Monaco"/>
          <a:sym typeface="Monaco"/>
        </a:defRPr>
      </a:lvl2pPr>
      <a:lvl3pPr marL="1320800" marR="0" indent="-406400" algn="l" defTabSz="584200" latinLnBrk="0">
        <a:lnSpc>
          <a:spcPct val="100000"/>
        </a:lnSpc>
        <a:spcBef>
          <a:spcPts val="3000"/>
        </a:spcBef>
        <a:spcAft>
          <a:spcPts val="0"/>
        </a:spcAft>
        <a:buClrTx/>
        <a:buSzPct val="75000"/>
        <a:buFont typeface="Helvetica Neue"/>
        <a:buChar char="•"/>
        <a:tabLst/>
        <a:defRPr sz="3200" b="0" i="0" u="none" strike="noStrike" cap="none" spc="0" baseline="0">
          <a:ln>
            <a:noFill/>
          </a:ln>
          <a:solidFill>
            <a:srgbClr val="2C64A7"/>
          </a:solidFill>
          <a:uFillTx/>
          <a:latin typeface="Monaco"/>
          <a:ea typeface="Monaco"/>
          <a:cs typeface="Monaco"/>
          <a:sym typeface="Monaco"/>
        </a:defRPr>
      </a:lvl3pPr>
      <a:lvl4pPr marL="1778000" marR="0" indent="-406400" algn="l" defTabSz="584200" latinLnBrk="0">
        <a:lnSpc>
          <a:spcPct val="100000"/>
        </a:lnSpc>
        <a:spcBef>
          <a:spcPts val="3000"/>
        </a:spcBef>
        <a:spcAft>
          <a:spcPts val="0"/>
        </a:spcAft>
        <a:buClrTx/>
        <a:buSzPct val="75000"/>
        <a:buFont typeface="Helvetica Neue"/>
        <a:buChar char="•"/>
        <a:tabLst/>
        <a:defRPr sz="3200" b="0" i="0" u="none" strike="noStrike" cap="none" spc="0" baseline="0">
          <a:ln>
            <a:noFill/>
          </a:ln>
          <a:solidFill>
            <a:srgbClr val="2C64A7"/>
          </a:solidFill>
          <a:uFillTx/>
          <a:latin typeface="Monaco"/>
          <a:ea typeface="Monaco"/>
          <a:cs typeface="Monaco"/>
          <a:sym typeface="Monaco"/>
        </a:defRPr>
      </a:lvl4pPr>
      <a:lvl5pPr marL="2235200" marR="0" indent="-406400" algn="l" defTabSz="584200" latinLnBrk="0">
        <a:lnSpc>
          <a:spcPct val="100000"/>
        </a:lnSpc>
        <a:spcBef>
          <a:spcPts val="3000"/>
        </a:spcBef>
        <a:spcAft>
          <a:spcPts val="0"/>
        </a:spcAft>
        <a:buClrTx/>
        <a:buSzPct val="75000"/>
        <a:buFont typeface="Helvetica Neue"/>
        <a:buChar char="•"/>
        <a:tabLst/>
        <a:defRPr sz="3200" b="0" i="0" u="none" strike="noStrike" cap="none" spc="0" baseline="0">
          <a:ln>
            <a:noFill/>
          </a:ln>
          <a:solidFill>
            <a:srgbClr val="2C64A7"/>
          </a:solidFill>
          <a:uFillTx/>
          <a:latin typeface="Monaco"/>
          <a:ea typeface="Monaco"/>
          <a:cs typeface="Monaco"/>
          <a:sym typeface="Monaco"/>
        </a:defRPr>
      </a:lvl5pPr>
      <a:lvl6pPr marL="2692400" marR="0" indent="-406400" algn="l" defTabSz="584200" latinLnBrk="0">
        <a:lnSpc>
          <a:spcPct val="100000"/>
        </a:lnSpc>
        <a:spcBef>
          <a:spcPts val="3000"/>
        </a:spcBef>
        <a:spcAft>
          <a:spcPts val="0"/>
        </a:spcAft>
        <a:buClrTx/>
        <a:buSzPct val="75000"/>
        <a:buFont typeface="Helvetica Neue"/>
        <a:buChar char="•"/>
        <a:tabLst/>
        <a:defRPr sz="3200" b="0" i="0" u="none" strike="noStrike" cap="none" spc="0" baseline="0">
          <a:ln>
            <a:noFill/>
          </a:ln>
          <a:solidFill>
            <a:srgbClr val="2C64A7"/>
          </a:solidFill>
          <a:uFillTx/>
          <a:latin typeface="Monaco"/>
          <a:ea typeface="Monaco"/>
          <a:cs typeface="Monaco"/>
          <a:sym typeface="Monaco"/>
        </a:defRPr>
      </a:lvl6pPr>
      <a:lvl7pPr marL="3149600" marR="0" indent="-406400" algn="l" defTabSz="584200" latinLnBrk="0">
        <a:lnSpc>
          <a:spcPct val="100000"/>
        </a:lnSpc>
        <a:spcBef>
          <a:spcPts val="3000"/>
        </a:spcBef>
        <a:spcAft>
          <a:spcPts val="0"/>
        </a:spcAft>
        <a:buClrTx/>
        <a:buSzPct val="75000"/>
        <a:buFont typeface="Helvetica Neue"/>
        <a:buChar char="•"/>
        <a:tabLst/>
        <a:defRPr sz="3200" b="0" i="0" u="none" strike="noStrike" cap="none" spc="0" baseline="0">
          <a:ln>
            <a:noFill/>
          </a:ln>
          <a:solidFill>
            <a:srgbClr val="2C64A7"/>
          </a:solidFill>
          <a:uFillTx/>
          <a:latin typeface="Monaco"/>
          <a:ea typeface="Monaco"/>
          <a:cs typeface="Monaco"/>
          <a:sym typeface="Monaco"/>
        </a:defRPr>
      </a:lvl7pPr>
      <a:lvl8pPr marL="3606800" marR="0" indent="-406400" algn="l" defTabSz="584200" latinLnBrk="0">
        <a:lnSpc>
          <a:spcPct val="100000"/>
        </a:lnSpc>
        <a:spcBef>
          <a:spcPts val="3000"/>
        </a:spcBef>
        <a:spcAft>
          <a:spcPts val="0"/>
        </a:spcAft>
        <a:buClrTx/>
        <a:buSzPct val="75000"/>
        <a:buFont typeface="Helvetica Neue"/>
        <a:buChar char="•"/>
        <a:tabLst/>
        <a:defRPr sz="3200" b="0" i="0" u="none" strike="noStrike" cap="none" spc="0" baseline="0">
          <a:ln>
            <a:noFill/>
          </a:ln>
          <a:solidFill>
            <a:srgbClr val="2C64A7"/>
          </a:solidFill>
          <a:uFillTx/>
          <a:latin typeface="Monaco"/>
          <a:ea typeface="Monaco"/>
          <a:cs typeface="Monaco"/>
          <a:sym typeface="Monaco"/>
        </a:defRPr>
      </a:lvl8pPr>
      <a:lvl9pPr marL="4064000" marR="0" indent="-406400" algn="l" defTabSz="584200" latinLnBrk="0">
        <a:lnSpc>
          <a:spcPct val="100000"/>
        </a:lnSpc>
        <a:spcBef>
          <a:spcPts val="3000"/>
        </a:spcBef>
        <a:spcAft>
          <a:spcPts val="0"/>
        </a:spcAft>
        <a:buClrTx/>
        <a:buSzPct val="75000"/>
        <a:buFont typeface="Helvetica Neue"/>
        <a:buChar char="•"/>
        <a:tabLst/>
        <a:defRPr sz="3200" b="0" i="0" u="none" strike="noStrike" cap="none" spc="0" baseline="0">
          <a:ln>
            <a:noFill/>
          </a:ln>
          <a:solidFill>
            <a:srgbClr val="2C64A7"/>
          </a:solidFill>
          <a:uFillTx/>
          <a:latin typeface="Monaco"/>
          <a:ea typeface="Monaco"/>
          <a:cs typeface="Monaco"/>
          <a:sym typeface="Monaco"/>
        </a:defRPr>
      </a:lvl9pPr>
    </p:bodyStyle>
    <p:otherStyle>
      <a:lvl1pPr marL="0" marR="0" indent="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2286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4572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6858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9144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11430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13716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16002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18288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线条"/>
          <p:cNvSpPr/>
          <p:nvPr/>
        </p:nvSpPr>
        <p:spPr>
          <a:xfrm>
            <a:off x="571500" y="1536700"/>
            <a:ext cx="11868106" cy="129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3" name="标题文本"/>
          <p:cNvSpPr txBox="1">
            <a:spLocks noGrp="1"/>
          </p:cNvSpPr>
          <p:nvPr>
            <p:ph type="title"/>
          </p:nvPr>
        </p:nvSpPr>
        <p:spPr>
          <a:xfrm>
            <a:off x="759135" y="565501"/>
            <a:ext cx="10720604" cy="9147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/>
          <a:p>
            <a:r>
              <a:t>标题文本</a:t>
            </a:r>
          </a:p>
        </p:txBody>
      </p:sp>
      <p:sp>
        <p:nvSpPr>
          <p:cNvPr id="4" name="Nanjing Audit University"/>
          <p:cNvSpPr/>
          <p:nvPr/>
        </p:nvSpPr>
        <p:spPr>
          <a:xfrm>
            <a:off x="-19547" y="8925642"/>
            <a:ext cx="13043894" cy="825398"/>
          </a:xfrm>
          <a:prstGeom prst="rect">
            <a:avLst/>
          </a:prstGeom>
          <a:solidFill>
            <a:srgbClr val="74A6C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lvl="1" algn="r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pPr>
            <a:r>
              <a:t>  Nanjing Audit University    </a:t>
            </a:r>
          </a:p>
        </p:txBody>
      </p:sp>
      <p:sp>
        <p:nvSpPr>
          <p:cNvPr id="5" name="矩形"/>
          <p:cNvSpPr/>
          <p:nvPr/>
        </p:nvSpPr>
        <p:spPr>
          <a:xfrm>
            <a:off x="-19547" y="-4000"/>
            <a:ext cx="13043894" cy="519407"/>
          </a:xfrm>
          <a:prstGeom prst="rect">
            <a:avLst/>
          </a:prstGeom>
          <a:solidFill>
            <a:srgbClr val="FECC49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lvl="1" algn="r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pPr>
            <a:r>
              <a:t>    </a:t>
            </a:r>
          </a:p>
        </p:txBody>
      </p:sp>
      <p:sp>
        <p:nvSpPr>
          <p:cNvPr id="6" name="矩形"/>
          <p:cNvSpPr/>
          <p:nvPr/>
        </p:nvSpPr>
        <p:spPr>
          <a:xfrm>
            <a:off x="11612264" y="505255"/>
            <a:ext cx="701478" cy="647796"/>
          </a:xfrm>
          <a:prstGeom prst="rect">
            <a:avLst/>
          </a:prstGeom>
          <a:solidFill>
            <a:srgbClr val="FE812C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pPr>
            <a:endParaRPr/>
          </a:p>
        </p:txBody>
      </p:sp>
      <p:sp>
        <p:nvSpPr>
          <p:cNvPr id="7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730694" y="593542"/>
            <a:ext cx="439116" cy="449022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r">
              <a:defRPr sz="23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8" name="正文级别 1…"/>
          <p:cNvSpPr txBox="1">
            <a:spLocks noGrp="1"/>
          </p:cNvSpPr>
          <p:nvPr>
            <p:ph type="body" idx="1"/>
          </p:nvPr>
        </p:nvSpPr>
        <p:spPr>
          <a:xfrm>
            <a:off x="571500" y="1705596"/>
            <a:ext cx="11861800" cy="666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</p:spTree>
    <p:extLst>
      <p:ext uri="{BB962C8B-B14F-4D97-AF65-F5344CB8AC3E}">
        <p14:creationId xmlns:p14="http://schemas.microsoft.com/office/powerpoint/2010/main" val="190268293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1" r:id="rId10"/>
  </p:sldLayoutIdLst>
  <p:transition spd="med"/>
  <p:hf hdr="0" ftr="0" dt="0"/>
  <p:txStyles>
    <p:title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2C64A7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1pPr>
      <a:lvl2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2C64A7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2pPr>
      <a:lvl3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2C64A7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3pPr>
      <a:lvl4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2C64A7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4pPr>
      <a:lvl5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2C64A7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5pPr>
      <a:lvl6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2C64A7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6pPr>
      <a:lvl7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2C64A7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7pPr>
      <a:lvl8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2C64A7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8pPr>
      <a:lvl9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2C64A7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9pPr>
    </p:titleStyle>
    <p:bodyStyle>
      <a:lvl1pPr marL="406400" marR="0" indent="-406400" algn="l" defTabSz="584200" latinLnBrk="0">
        <a:lnSpc>
          <a:spcPct val="100000"/>
        </a:lnSpc>
        <a:spcBef>
          <a:spcPts val="3000"/>
        </a:spcBef>
        <a:spcAft>
          <a:spcPts val="0"/>
        </a:spcAft>
        <a:buClrTx/>
        <a:buSzPct val="75000"/>
        <a:buFont typeface="Helvetica Neue"/>
        <a:buChar char="•"/>
        <a:tabLst/>
        <a:defRPr sz="3200" b="0" i="0" u="none" strike="noStrike" cap="none" spc="0" baseline="0">
          <a:ln>
            <a:noFill/>
          </a:ln>
          <a:solidFill>
            <a:srgbClr val="2C64A7"/>
          </a:solidFill>
          <a:uFillTx/>
          <a:latin typeface="Monaco"/>
          <a:ea typeface="Monaco"/>
          <a:cs typeface="Monaco"/>
          <a:sym typeface="Monaco"/>
        </a:defRPr>
      </a:lvl1pPr>
      <a:lvl2pPr marL="863600" marR="0" indent="-406400" algn="l" defTabSz="584200" latinLnBrk="0">
        <a:lnSpc>
          <a:spcPct val="100000"/>
        </a:lnSpc>
        <a:spcBef>
          <a:spcPts val="3000"/>
        </a:spcBef>
        <a:spcAft>
          <a:spcPts val="0"/>
        </a:spcAft>
        <a:buClrTx/>
        <a:buSzPct val="75000"/>
        <a:buFont typeface="Helvetica Neue"/>
        <a:buChar char="•"/>
        <a:tabLst/>
        <a:defRPr sz="3200" b="0" i="0" u="none" strike="noStrike" cap="none" spc="0" baseline="0">
          <a:ln>
            <a:noFill/>
          </a:ln>
          <a:solidFill>
            <a:srgbClr val="2C64A7"/>
          </a:solidFill>
          <a:uFillTx/>
          <a:latin typeface="Monaco"/>
          <a:ea typeface="Monaco"/>
          <a:cs typeface="Monaco"/>
          <a:sym typeface="Monaco"/>
        </a:defRPr>
      </a:lvl2pPr>
      <a:lvl3pPr marL="1320800" marR="0" indent="-406400" algn="l" defTabSz="584200" latinLnBrk="0">
        <a:lnSpc>
          <a:spcPct val="100000"/>
        </a:lnSpc>
        <a:spcBef>
          <a:spcPts val="3000"/>
        </a:spcBef>
        <a:spcAft>
          <a:spcPts val="0"/>
        </a:spcAft>
        <a:buClrTx/>
        <a:buSzPct val="75000"/>
        <a:buFont typeface="Helvetica Neue"/>
        <a:buChar char="•"/>
        <a:tabLst/>
        <a:defRPr sz="3200" b="0" i="0" u="none" strike="noStrike" cap="none" spc="0" baseline="0">
          <a:ln>
            <a:noFill/>
          </a:ln>
          <a:solidFill>
            <a:srgbClr val="2C64A7"/>
          </a:solidFill>
          <a:uFillTx/>
          <a:latin typeface="Monaco"/>
          <a:ea typeface="Monaco"/>
          <a:cs typeface="Monaco"/>
          <a:sym typeface="Monaco"/>
        </a:defRPr>
      </a:lvl3pPr>
      <a:lvl4pPr marL="1778000" marR="0" indent="-406400" algn="l" defTabSz="584200" latinLnBrk="0">
        <a:lnSpc>
          <a:spcPct val="100000"/>
        </a:lnSpc>
        <a:spcBef>
          <a:spcPts val="3000"/>
        </a:spcBef>
        <a:spcAft>
          <a:spcPts val="0"/>
        </a:spcAft>
        <a:buClrTx/>
        <a:buSzPct val="75000"/>
        <a:buFont typeface="Helvetica Neue"/>
        <a:buChar char="•"/>
        <a:tabLst/>
        <a:defRPr sz="3200" b="0" i="0" u="none" strike="noStrike" cap="none" spc="0" baseline="0">
          <a:ln>
            <a:noFill/>
          </a:ln>
          <a:solidFill>
            <a:srgbClr val="2C64A7"/>
          </a:solidFill>
          <a:uFillTx/>
          <a:latin typeface="Monaco"/>
          <a:ea typeface="Monaco"/>
          <a:cs typeface="Monaco"/>
          <a:sym typeface="Monaco"/>
        </a:defRPr>
      </a:lvl4pPr>
      <a:lvl5pPr marL="2235200" marR="0" indent="-406400" algn="l" defTabSz="584200" latinLnBrk="0">
        <a:lnSpc>
          <a:spcPct val="100000"/>
        </a:lnSpc>
        <a:spcBef>
          <a:spcPts val="3000"/>
        </a:spcBef>
        <a:spcAft>
          <a:spcPts val="0"/>
        </a:spcAft>
        <a:buClrTx/>
        <a:buSzPct val="75000"/>
        <a:buFont typeface="Helvetica Neue"/>
        <a:buChar char="•"/>
        <a:tabLst/>
        <a:defRPr sz="3200" b="0" i="0" u="none" strike="noStrike" cap="none" spc="0" baseline="0">
          <a:ln>
            <a:noFill/>
          </a:ln>
          <a:solidFill>
            <a:srgbClr val="2C64A7"/>
          </a:solidFill>
          <a:uFillTx/>
          <a:latin typeface="Monaco"/>
          <a:ea typeface="Monaco"/>
          <a:cs typeface="Monaco"/>
          <a:sym typeface="Monaco"/>
        </a:defRPr>
      </a:lvl5pPr>
      <a:lvl6pPr marL="2692400" marR="0" indent="-406400" algn="l" defTabSz="584200" latinLnBrk="0">
        <a:lnSpc>
          <a:spcPct val="100000"/>
        </a:lnSpc>
        <a:spcBef>
          <a:spcPts val="3000"/>
        </a:spcBef>
        <a:spcAft>
          <a:spcPts val="0"/>
        </a:spcAft>
        <a:buClrTx/>
        <a:buSzPct val="75000"/>
        <a:buFont typeface="Helvetica Neue"/>
        <a:buChar char="•"/>
        <a:tabLst/>
        <a:defRPr sz="3200" b="0" i="0" u="none" strike="noStrike" cap="none" spc="0" baseline="0">
          <a:ln>
            <a:noFill/>
          </a:ln>
          <a:solidFill>
            <a:srgbClr val="2C64A7"/>
          </a:solidFill>
          <a:uFillTx/>
          <a:latin typeface="Monaco"/>
          <a:ea typeface="Monaco"/>
          <a:cs typeface="Monaco"/>
          <a:sym typeface="Monaco"/>
        </a:defRPr>
      </a:lvl6pPr>
      <a:lvl7pPr marL="3149600" marR="0" indent="-406400" algn="l" defTabSz="584200" latinLnBrk="0">
        <a:lnSpc>
          <a:spcPct val="100000"/>
        </a:lnSpc>
        <a:spcBef>
          <a:spcPts val="3000"/>
        </a:spcBef>
        <a:spcAft>
          <a:spcPts val="0"/>
        </a:spcAft>
        <a:buClrTx/>
        <a:buSzPct val="75000"/>
        <a:buFont typeface="Helvetica Neue"/>
        <a:buChar char="•"/>
        <a:tabLst/>
        <a:defRPr sz="3200" b="0" i="0" u="none" strike="noStrike" cap="none" spc="0" baseline="0">
          <a:ln>
            <a:noFill/>
          </a:ln>
          <a:solidFill>
            <a:srgbClr val="2C64A7"/>
          </a:solidFill>
          <a:uFillTx/>
          <a:latin typeface="Monaco"/>
          <a:ea typeface="Monaco"/>
          <a:cs typeface="Monaco"/>
          <a:sym typeface="Monaco"/>
        </a:defRPr>
      </a:lvl7pPr>
      <a:lvl8pPr marL="3606800" marR="0" indent="-406400" algn="l" defTabSz="584200" latinLnBrk="0">
        <a:lnSpc>
          <a:spcPct val="100000"/>
        </a:lnSpc>
        <a:spcBef>
          <a:spcPts val="3000"/>
        </a:spcBef>
        <a:spcAft>
          <a:spcPts val="0"/>
        </a:spcAft>
        <a:buClrTx/>
        <a:buSzPct val="75000"/>
        <a:buFont typeface="Helvetica Neue"/>
        <a:buChar char="•"/>
        <a:tabLst/>
        <a:defRPr sz="3200" b="0" i="0" u="none" strike="noStrike" cap="none" spc="0" baseline="0">
          <a:ln>
            <a:noFill/>
          </a:ln>
          <a:solidFill>
            <a:srgbClr val="2C64A7"/>
          </a:solidFill>
          <a:uFillTx/>
          <a:latin typeface="Monaco"/>
          <a:ea typeface="Monaco"/>
          <a:cs typeface="Monaco"/>
          <a:sym typeface="Monaco"/>
        </a:defRPr>
      </a:lvl8pPr>
      <a:lvl9pPr marL="4064000" marR="0" indent="-406400" algn="l" defTabSz="584200" latinLnBrk="0">
        <a:lnSpc>
          <a:spcPct val="100000"/>
        </a:lnSpc>
        <a:spcBef>
          <a:spcPts val="3000"/>
        </a:spcBef>
        <a:spcAft>
          <a:spcPts val="0"/>
        </a:spcAft>
        <a:buClrTx/>
        <a:buSzPct val="75000"/>
        <a:buFont typeface="Helvetica Neue"/>
        <a:buChar char="•"/>
        <a:tabLst/>
        <a:defRPr sz="3200" b="0" i="0" u="none" strike="noStrike" cap="none" spc="0" baseline="0">
          <a:ln>
            <a:noFill/>
          </a:ln>
          <a:solidFill>
            <a:srgbClr val="2C64A7"/>
          </a:solidFill>
          <a:uFillTx/>
          <a:latin typeface="Monaco"/>
          <a:ea typeface="Monaco"/>
          <a:cs typeface="Monaco"/>
          <a:sym typeface="Monaco"/>
        </a:defRPr>
      </a:lvl9pPr>
    </p:bodyStyle>
    <p:otherStyle>
      <a:lvl1pPr marL="0" marR="0" indent="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2286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4572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6858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9144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11430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13716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16002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18288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file:////var/folders/0p/28fhj7kx57q1s1fdls53n2v80000gn/T/com.microsoft.Powerpoint/converted_emf.emf" TargetMode="External"/><Relationship Id="rId2" Type="http://schemas.openxmlformats.org/officeDocument/2006/relationships/slideLayout" Target="../slideLayouts/slideLayout10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9.png"/><Relationship Id="rId4" Type="http://schemas.openxmlformats.org/officeDocument/2006/relationships/image" Target="../media/image18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7.emf"/><Relationship Id="rId4" Type="http://schemas.openxmlformats.org/officeDocument/2006/relationships/image" Target="../media/image26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7" Type="http://schemas.openxmlformats.org/officeDocument/2006/relationships/image" Target="../media/image39.emf"/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8.emf"/><Relationship Id="rId5" Type="http://schemas.openxmlformats.org/officeDocument/2006/relationships/image" Target="../media/image37.emf"/><Relationship Id="rId4" Type="http://schemas.openxmlformats.org/officeDocument/2006/relationships/image" Target="../media/image36.emf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5.emf"/><Relationship Id="rId5" Type="http://schemas.openxmlformats.org/officeDocument/2006/relationships/image" Target="../media/image44.png"/><Relationship Id="rId4" Type="http://schemas.openxmlformats.org/officeDocument/2006/relationships/image" Target="../media/image43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6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51.png"/><Relationship Id="rId5" Type="http://schemas.openxmlformats.org/officeDocument/2006/relationships/image" Target="../media/image41.png"/><Relationship Id="rId4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副标题 4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zh-CN" altLang="en-US" sz="1991" dirty="0"/>
              <a:t>商学院 徐宁</a:t>
            </a:r>
            <a:endParaRPr lang="en-US" altLang="zh-CN" sz="1991" dirty="0"/>
          </a:p>
        </p:txBody>
      </p:sp>
      <p:sp>
        <p:nvSpPr>
          <p:cNvPr id="4" name="标题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数据分析与处理技术</a:t>
            </a:r>
            <a:r>
              <a:rPr lang="en-US" altLang="zh-CN" dirty="0"/>
              <a:t>——</a:t>
            </a:r>
            <a:r>
              <a:rPr lang="zh-CN" altLang="en-US" dirty="0"/>
              <a:t>优化与回归模型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en-US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30123765-986A-4443-9CA3-8206D5A3DE01}"/>
              </a:ext>
            </a:extLst>
          </p:cNvPr>
          <p:cNvSpPr txBox="1"/>
          <p:nvPr/>
        </p:nvSpPr>
        <p:spPr>
          <a:xfrm rot="21107962">
            <a:off x="8812896" y="2273486"/>
            <a:ext cx="1843199" cy="484894"/>
          </a:xfrm>
          <a:prstGeom prst="rect">
            <a:avLst/>
          </a:prstGeom>
          <a:noFill/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pPr marL="0" marR="0" lvl="0" indent="0" algn="l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920" b="0" i="0" u="none" strike="noStrike" kern="0" cap="none" spc="107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mpact" panose="020B0806030902050204" pitchFamily="34" charset="0"/>
                <a:cs typeface="Arial" panose="020B0604020202020204" pitchFamily="34" charset="0"/>
                <a:sym typeface="Monaco"/>
              </a:rPr>
              <a:t>2019</a:t>
            </a:r>
            <a:endParaRPr kumimoji="0" lang="zh-CN" altLang="en-US" sz="1920" b="0" i="0" u="none" strike="noStrike" kern="0" cap="none" spc="107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mpact" panose="020B0806030902050204" pitchFamily="34" charset="0"/>
              <a:cs typeface="Arial" panose="020B0604020202020204" pitchFamily="34" charset="0"/>
              <a:sym typeface="Monaco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D5AC1C9-0EBF-8E43-AC5A-3BE5FE9F1337}"/>
              </a:ext>
            </a:extLst>
          </p:cNvPr>
          <p:cNvPicPr>
            <a:picLocks noChangeAspect="1"/>
          </p:cNvPicPr>
          <p:nvPr/>
        </p:nvPicPr>
        <p:blipFill>
          <a:blip r:link="rId3"/>
          <a:stretch>
            <a:fillRect/>
          </a:stretch>
        </p:blipFill>
        <p:spPr>
          <a:xfrm>
            <a:off x="1270000" y="1270000"/>
            <a:ext cx="63500" cy="762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CC21E06-3F0E-244D-A298-65D0D89A2866}"/>
              </a:ext>
            </a:extLst>
          </p:cNvPr>
          <p:cNvPicPr>
            <a:picLocks noChangeAspect="1"/>
          </p:cNvPicPr>
          <p:nvPr/>
        </p:nvPicPr>
        <p:blipFill>
          <a:blip r:link="rId3"/>
          <a:stretch>
            <a:fillRect/>
          </a:stretch>
        </p:blipFill>
        <p:spPr>
          <a:xfrm>
            <a:off x="1270000" y="1270000"/>
            <a:ext cx="63500" cy="762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235580B-52A7-B14C-B258-8A8264743E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00" y="1270000"/>
            <a:ext cx="63500" cy="7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9651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图形语法"/>
          <p:cNvSpPr txBox="1">
            <a:spLocks noGrp="1"/>
          </p:cNvSpPr>
          <p:nvPr>
            <p:ph type="title"/>
          </p:nvPr>
        </p:nvSpPr>
        <p:spPr>
          <a:xfrm>
            <a:off x="1005840" y="4289673"/>
            <a:ext cx="4739224" cy="2034927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变量相关性</a:t>
            </a:r>
            <a:endParaRPr dirty="0"/>
          </a:p>
        </p:txBody>
      </p:sp>
      <p:sp>
        <p:nvSpPr>
          <p:cNvPr id="159" name="数据可视化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优化与回归模型</a:t>
            </a:r>
          </a:p>
        </p:txBody>
      </p:sp>
      <p:sp>
        <p:nvSpPr>
          <p:cNvPr id="160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893102" y="593542"/>
            <a:ext cx="276708" cy="44902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pPr marL="0" marR="0" lvl="0" indent="0" algn="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23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/>
                <a:ea typeface="Helvetica Neue"/>
                <a:cs typeface="Helvetica Neue"/>
                <a:sym typeface="Helvetica Neue"/>
              </a:rPr>
              <a:pPr marL="0" marR="0" lvl="0" indent="0" algn="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sz="23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1" name="数据映射"/>
          <p:cNvSpPr txBox="1"/>
          <p:nvPr/>
        </p:nvSpPr>
        <p:spPr>
          <a:xfrm>
            <a:off x="7259738" y="4013200"/>
            <a:ext cx="3795911" cy="595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l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noProof="0" dirty="0" err="1"/>
              <a:t>相关变量的直观特征</a:t>
            </a:r>
            <a:endParaRPr kumimoji="0" sz="3200" b="0" i="0" u="none" strike="noStrike" kern="0" cap="none" spc="0" normalizeH="0" baseline="0" noProof="0" dirty="0">
              <a:ln>
                <a:noFill/>
              </a:ln>
              <a:solidFill>
                <a:srgbClr val="2C64A7"/>
              </a:solidFill>
              <a:effectLst/>
              <a:uLnTx/>
              <a:uFillTx/>
              <a:latin typeface="Monaco"/>
              <a:sym typeface="Monaco"/>
            </a:endParaRPr>
          </a:p>
        </p:txBody>
      </p:sp>
      <p:sp>
        <p:nvSpPr>
          <p:cNvPr id="163" name="图形类型"/>
          <p:cNvSpPr txBox="1"/>
          <p:nvPr/>
        </p:nvSpPr>
        <p:spPr>
          <a:xfrm>
            <a:off x="7304394" y="3269397"/>
            <a:ext cx="2975173" cy="595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l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/>
              <a:t>变量相关性计算</a:t>
            </a:r>
            <a:endParaRPr kumimoji="0" sz="3200" b="0" i="0" u="none" strike="noStrike" kern="0" cap="none" spc="0" normalizeH="0" baseline="0" noProof="0" dirty="0">
              <a:ln>
                <a:noFill/>
              </a:ln>
              <a:solidFill>
                <a:srgbClr val="2C64A7"/>
              </a:solidFill>
              <a:effectLst/>
              <a:uLnTx/>
              <a:uFillTx/>
              <a:latin typeface="Monaco"/>
              <a:sym typeface="Monaco"/>
            </a:endParaRPr>
          </a:p>
        </p:txBody>
      </p:sp>
    </p:spTree>
    <p:extLst>
      <p:ext uri="{BB962C8B-B14F-4D97-AF65-F5344CB8AC3E}">
        <p14:creationId xmlns:p14="http://schemas.microsoft.com/office/powerpoint/2010/main" val="2572215852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4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400"/>
                            </p:stCondLst>
                            <p:childTnLst>
                              <p:par>
                                <p:cTn id="9" presetID="9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4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1" grpId="0" animBg="1" advAuto="0"/>
      <p:bldP spid="163" grpId="0" animBg="1" advAuto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678C91-D470-9748-A59B-36B0BEC666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8CD9EB5-E28E-5C44-B5E0-B095582E4B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2400" y="3446292"/>
            <a:ext cx="5681980" cy="4030242"/>
          </a:xfrm>
          <a:prstGeom prst="rect">
            <a:avLst/>
          </a:prstGeom>
        </p:spPr>
      </p:pic>
      <p:pic>
        <p:nvPicPr>
          <p:cNvPr id="6" name="图片 5" descr="手机屏幕截图&#10;&#10;描述已自动生成">
            <a:extLst>
              <a:ext uri="{FF2B5EF4-FFF2-40B4-BE49-F238E27FC236}">
                <a16:creationId xmlns:a16="http://schemas.microsoft.com/office/drawing/2014/main" id="{6557D2BA-9436-A647-85A2-6D7A272958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591" y="3994671"/>
            <a:ext cx="4391145" cy="2095012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E7A8DB12-7D24-1548-BE39-FF836CFB38A3}"/>
              </a:ext>
            </a:extLst>
          </p:cNvPr>
          <p:cNvSpPr txBox="1"/>
          <p:nvPr/>
        </p:nvSpPr>
        <p:spPr>
          <a:xfrm>
            <a:off x="1075591" y="1733327"/>
            <a:ext cx="10720604" cy="10874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3200" b="0" i="0" u="none" strike="noStrike" cap="none" spc="0" normalizeH="0" baseline="0" dirty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cars</a:t>
            </a: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数据集记录的是机动车刹车</a:t>
            </a:r>
            <a:r>
              <a:rPr lang="zh-CN" altLang="en-US" dirty="0"/>
              <a:t>前车速和刹车距离的数据，变量表现出较高的相关性</a:t>
            </a: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rgbClr val="2C64A7"/>
              </a:solidFill>
              <a:effectLst/>
              <a:uFillTx/>
              <a:latin typeface="Monaco"/>
              <a:ea typeface="Monaco"/>
              <a:cs typeface="Monaco"/>
              <a:sym typeface="Monaco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B44205B-3DAB-B045-AAAE-907A5F44F556}"/>
              </a:ext>
            </a:extLst>
          </p:cNvPr>
          <p:cNvSpPr txBox="1"/>
          <p:nvPr/>
        </p:nvSpPr>
        <p:spPr>
          <a:xfrm>
            <a:off x="1075591" y="3068883"/>
            <a:ext cx="2564805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计算相关系数</a:t>
            </a:r>
          </a:p>
        </p:txBody>
      </p:sp>
    </p:spTree>
    <p:extLst>
      <p:ext uri="{BB962C8B-B14F-4D97-AF65-F5344CB8AC3E}">
        <p14:creationId xmlns:p14="http://schemas.microsoft.com/office/powerpoint/2010/main" val="2025805025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7C611136-D0FE-6146-8A5D-34B0B3F9A1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815" y="3032759"/>
            <a:ext cx="10592908" cy="572229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38EA2AB-5A3B-C44C-8EE1-4504C36C22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0173" y="2100352"/>
            <a:ext cx="4442837" cy="1051559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7DBB0526-F328-B146-8DAE-AD53BB76A7B8}"/>
              </a:ext>
            </a:extLst>
          </p:cNvPr>
          <p:cNvSpPr txBox="1"/>
          <p:nvPr/>
        </p:nvSpPr>
        <p:spPr>
          <a:xfrm>
            <a:off x="1905000" y="2328615"/>
            <a:ext cx="2975173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相关系数公式：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CE43377-1BD9-FE4B-BCE0-47D93F837CCA}"/>
              </a:ext>
            </a:extLst>
          </p:cNvPr>
          <p:cNvSpPr/>
          <p:nvPr/>
        </p:nvSpPr>
        <p:spPr>
          <a:xfrm>
            <a:off x="868815" y="477674"/>
            <a:ext cx="1126717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000000"/>
                </a:solidFill>
                <a:latin typeface="PingFang SC Light" panose="020B0300000000000000" pitchFamily="34" charset="-122"/>
                <a:ea typeface="PingFang SC Light" panose="020B0300000000000000" pitchFamily="34" charset="-122"/>
              </a:rPr>
              <a:t>从直观上感受不同水平的相关系数反应的序列关联性特征</a:t>
            </a:r>
          </a:p>
          <a:p>
            <a:r>
              <a:rPr lang="zh-CN" altLang="en-US" dirty="0">
                <a:solidFill>
                  <a:srgbClr val="000000"/>
                </a:solidFill>
                <a:latin typeface="PingFang SC Light" panose="020B0300000000000000" pitchFamily="34" charset="-122"/>
                <a:ea typeface="PingFang SC Light" panose="020B0300000000000000" pitchFamily="34" charset="-122"/>
              </a:rPr>
              <a:t>下列用随机数做出了从弱相关到强相关</a:t>
            </a:r>
            <a:r>
              <a:rPr lang="en-US" altLang="zh-CN" dirty="0">
                <a:solidFill>
                  <a:srgbClr val="000000"/>
                </a:solidFill>
                <a:latin typeface="Helvetica Neue Light" panose="02000403000000020004" pitchFamily="2" charset="0"/>
                <a:ea typeface="PingFang SC Light" panose="020B0300000000000000" pitchFamily="34" charset="-122"/>
              </a:rPr>
              <a:t>(0.25</a:t>
            </a:r>
            <a:r>
              <a:rPr lang="zh-CN" altLang="en-US" dirty="0">
                <a:solidFill>
                  <a:srgbClr val="000000"/>
                </a:solidFill>
                <a:latin typeface="PingFang SC Light" panose="020B0300000000000000" pitchFamily="34" charset="-122"/>
                <a:ea typeface="PingFang SC Light" panose="020B0300000000000000" pitchFamily="34" charset="-122"/>
              </a:rPr>
              <a:t>到</a:t>
            </a:r>
            <a:r>
              <a:rPr lang="en-US" altLang="zh-CN" dirty="0">
                <a:solidFill>
                  <a:srgbClr val="000000"/>
                </a:solidFill>
                <a:latin typeface="Helvetica Neue Light" panose="02000403000000020004" pitchFamily="2" charset="0"/>
                <a:ea typeface="PingFang SC Light" panose="020B0300000000000000" pitchFamily="34" charset="-122"/>
              </a:rPr>
              <a:t>0.99)</a:t>
            </a:r>
            <a:r>
              <a:rPr lang="zh-CN" altLang="en-US" dirty="0">
                <a:solidFill>
                  <a:srgbClr val="000000"/>
                </a:solidFill>
                <a:latin typeface="PingFang SC Light" panose="020B0300000000000000" pitchFamily="34" charset="-122"/>
                <a:ea typeface="PingFang SC Light" panose="020B0300000000000000" pitchFamily="34" charset="-122"/>
              </a:rPr>
              <a:t>的四类正负相关序列散点图，观察不同系数水平代表的情景。</a:t>
            </a:r>
          </a:p>
        </p:txBody>
      </p:sp>
    </p:spTree>
    <p:extLst>
      <p:ext uri="{BB962C8B-B14F-4D97-AF65-F5344CB8AC3E}">
        <p14:creationId xmlns:p14="http://schemas.microsoft.com/office/powerpoint/2010/main" val="3516292949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图形语法"/>
          <p:cNvSpPr txBox="1">
            <a:spLocks noGrp="1"/>
          </p:cNvSpPr>
          <p:nvPr>
            <p:ph type="title"/>
          </p:nvPr>
        </p:nvSpPr>
        <p:spPr>
          <a:xfrm>
            <a:off x="1005840" y="4289673"/>
            <a:ext cx="4739224" cy="2034927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线性回归模型</a:t>
            </a:r>
            <a:endParaRPr dirty="0"/>
          </a:p>
        </p:txBody>
      </p:sp>
      <p:sp>
        <p:nvSpPr>
          <p:cNvPr id="159" name="数据可视化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优化与回归模型</a:t>
            </a:r>
          </a:p>
        </p:txBody>
      </p:sp>
      <p:sp>
        <p:nvSpPr>
          <p:cNvPr id="160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893102" y="593542"/>
            <a:ext cx="276708" cy="44902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pPr marL="0" marR="0" lvl="0" indent="0" algn="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23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/>
                <a:ea typeface="Helvetica Neue"/>
                <a:cs typeface="Helvetica Neue"/>
                <a:sym typeface="Helvetica Neue"/>
              </a:rPr>
              <a:pPr marL="0" marR="0" lvl="0" indent="0" algn="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sz="23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1" name="数据映射"/>
          <p:cNvSpPr txBox="1"/>
          <p:nvPr/>
        </p:nvSpPr>
        <p:spPr>
          <a:xfrm>
            <a:off x="7304394" y="4056648"/>
            <a:ext cx="1744067" cy="595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l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回归模型</a:t>
            </a:r>
            <a:endParaRPr kumimoji="0" sz="3200" b="0" i="0" u="none" strike="noStrike" kern="0" cap="none" spc="0" normalizeH="0" baseline="0" noProof="0" dirty="0">
              <a:ln>
                <a:noFill/>
              </a:ln>
              <a:solidFill>
                <a:srgbClr val="2C64A7"/>
              </a:solidFill>
              <a:effectLst/>
              <a:uLnTx/>
              <a:uFillTx/>
              <a:latin typeface="Monaco"/>
              <a:sym typeface="Monaco"/>
            </a:endParaRPr>
          </a:p>
        </p:txBody>
      </p:sp>
      <p:sp>
        <p:nvSpPr>
          <p:cNvPr id="162" name="ggplot2"/>
          <p:cNvSpPr txBox="1"/>
          <p:nvPr/>
        </p:nvSpPr>
        <p:spPr>
          <a:xfrm>
            <a:off x="7314415" y="4850505"/>
            <a:ext cx="1744067" cy="595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l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外推预测</a:t>
            </a:r>
            <a:endParaRPr kumimoji="0" sz="3200" b="0" i="0" u="none" strike="noStrike" kern="0" cap="none" spc="0" normalizeH="0" baseline="0" noProof="0" dirty="0">
              <a:ln>
                <a:noFill/>
              </a:ln>
              <a:solidFill>
                <a:srgbClr val="2C64A7"/>
              </a:solidFill>
              <a:effectLst/>
              <a:uLnTx/>
              <a:uFillTx/>
              <a:latin typeface="Monaco"/>
              <a:sym typeface="Monaco"/>
            </a:endParaRPr>
          </a:p>
        </p:txBody>
      </p:sp>
      <p:sp>
        <p:nvSpPr>
          <p:cNvPr id="9" name="ggplot2">
            <a:extLst>
              <a:ext uri="{FF2B5EF4-FFF2-40B4-BE49-F238E27FC236}">
                <a16:creationId xmlns:a16="http://schemas.microsoft.com/office/drawing/2014/main" id="{169023CE-1903-A74D-A77F-2FA04A21261F}"/>
              </a:ext>
            </a:extLst>
          </p:cNvPr>
          <p:cNvSpPr txBox="1"/>
          <p:nvPr/>
        </p:nvSpPr>
        <p:spPr>
          <a:xfrm>
            <a:off x="7314415" y="5644362"/>
            <a:ext cx="1744067" cy="595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l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模型评估</a:t>
            </a:r>
            <a:endParaRPr kumimoji="0" sz="3200" b="0" i="0" u="none" strike="noStrike" kern="0" cap="none" spc="0" normalizeH="0" baseline="0" noProof="0" dirty="0">
              <a:ln>
                <a:noFill/>
              </a:ln>
              <a:solidFill>
                <a:srgbClr val="2C64A7"/>
              </a:solidFill>
              <a:effectLst/>
              <a:uLnTx/>
              <a:uFillTx/>
              <a:latin typeface="Monaco"/>
              <a:sym typeface="Monaco"/>
            </a:endParaRPr>
          </a:p>
        </p:txBody>
      </p:sp>
      <p:sp>
        <p:nvSpPr>
          <p:cNvPr id="10" name="ggplot2">
            <a:extLst>
              <a:ext uri="{FF2B5EF4-FFF2-40B4-BE49-F238E27FC236}">
                <a16:creationId xmlns:a16="http://schemas.microsoft.com/office/drawing/2014/main" id="{FC70AA2C-C780-5E4E-9F5E-46556F6F6774}"/>
              </a:ext>
            </a:extLst>
          </p:cNvPr>
          <p:cNvSpPr txBox="1"/>
          <p:nvPr/>
        </p:nvSpPr>
        <p:spPr>
          <a:xfrm>
            <a:off x="7314415" y="6438219"/>
            <a:ext cx="2154436" cy="595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l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模型可视化</a:t>
            </a:r>
            <a:endParaRPr kumimoji="0" sz="3200" b="0" i="0" u="none" strike="noStrike" kern="0" cap="none" spc="0" normalizeH="0" baseline="0" noProof="0" dirty="0">
              <a:ln>
                <a:noFill/>
              </a:ln>
              <a:solidFill>
                <a:srgbClr val="2C64A7"/>
              </a:solidFill>
              <a:effectLst/>
              <a:uLnTx/>
              <a:uFillTx/>
              <a:latin typeface="Monaco"/>
              <a:sym typeface="Monaco"/>
            </a:endParaRPr>
          </a:p>
        </p:txBody>
      </p:sp>
    </p:spTree>
    <p:extLst>
      <p:ext uri="{BB962C8B-B14F-4D97-AF65-F5344CB8AC3E}">
        <p14:creationId xmlns:p14="http://schemas.microsoft.com/office/powerpoint/2010/main" val="2149754883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4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400"/>
                            </p:stCondLst>
                            <p:childTnLst>
                              <p:par>
                                <p:cTn id="9" presetID="9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4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00"/>
                            </p:stCondLst>
                            <p:childTnLst>
                              <p:par>
                                <p:cTn id="13" presetID="9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4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00"/>
                            </p:stCondLst>
                            <p:childTnLst>
                              <p:par>
                                <p:cTn id="17" presetID="9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4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1" grpId="0" animBg="1" advAuto="0"/>
      <p:bldP spid="162" grpId="0" animBg="1" advAuto="0"/>
      <p:bldP spid="9" grpId="0" animBg="1" advAuto="0"/>
      <p:bldP spid="10" grpId="0" animBg="1" advAuto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C4E466-02B8-6E4D-8A8D-0F4695284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线性回归的原理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F132DDE-4B19-7743-A066-61BAE7BF1524}"/>
              </a:ext>
            </a:extLst>
          </p:cNvPr>
          <p:cNvSpPr/>
          <p:nvPr/>
        </p:nvSpPr>
        <p:spPr>
          <a:xfrm>
            <a:off x="721035" y="1866975"/>
            <a:ext cx="4838190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000000"/>
                </a:solidFill>
                <a:latin typeface="PingFang SC Light" panose="020B0300000000000000" pitchFamily="34" charset="-122"/>
                <a:ea typeface="PingFang SC Light" panose="020B0300000000000000" pitchFamily="34" charset="-122"/>
              </a:rPr>
              <a:t>做出直线方程，斜率与截距为待定参数，问题转化为如何根据确定趋势线的两参数？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2C64E7A-0B75-C646-AED8-E2168DFB6B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775" y="4229246"/>
            <a:ext cx="1371600" cy="4318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3DBA9CF1-2B86-A743-BC57-1FCABD3A9E52}"/>
              </a:ext>
            </a:extLst>
          </p:cNvPr>
          <p:cNvSpPr/>
          <p:nvPr/>
        </p:nvSpPr>
        <p:spPr>
          <a:xfrm>
            <a:off x="628776" y="4920575"/>
            <a:ext cx="327685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000000"/>
                </a:solidFill>
                <a:latin typeface="PingFang SC Light" panose="020B0300000000000000" pitchFamily="34" charset="-122"/>
                <a:ea typeface="PingFang SC Light" panose="020B0300000000000000" pitchFamily="34" charset="-122"/>
              </a:rPr>
              <a:t>点到直线</a:t>
            </a:r>
            <a:r>
              <a:rPr lang="en-US" altLang="zh-CN" dirty="0">
                <a:solidFill>
                  <a:srgbClr val="000000"/>
                </a:solidFill>
                <a:latin typeface="Helvetica Neue Light" panose="02000403000000020004" pitchFamily="2" charset="0"/>
                <a:ea typeface="PingFang SC Light" panose="020B0300000000000000" pitchFamily="34" charset="-122"/>
              </a:rPr>
              <a:t>L</a:t>
            </a:r>
            <a:r>
              <a:rPr lang="zh-CN" altLang="en-US" dirty="0">
                <a:solidFill>
                  <a:srgbClr val="000000"/>
                </a:solidFill>
                <a:latin typeface="PingFang SC Light" panose="020B0300000000000000" pitchFamily="34" charset="-122"/>
                <a:ea typeface="PingFang SC Light" panose="020B0300000000000000" pitchFamily="34" charset="-122"/>
              </a:rPr>
              <a:t>的离差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6B7906B-1AA9-024F-943C-92013D3D73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5859" y="5652542"/>
            <a:ext cx="2510111" cy="47393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8D501F0-3298-3B41-BED8-1413A98D8B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5859" y="6681470"/>
            <a:ext cx="1791970" cy="75565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917D96D-7EA3-2447-BBFA-E2B4A72324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59225" y="2551430"/>
            <a:ext cx="6400800" cy="394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751869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745E4E-8734-6448-A090-AFBC5F2AC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建模代码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DA84CDC-D3BC-6942-96B3-0B07364CD83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539"/>
          <a:stretch/>
        </p:blipFill>
        <p:spPr>
          <a:xfrm>
            <a:off x="6119437" y="2328532"/>
            <a:ext cx="6492630" cy="48699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99DBD9A-CEC9-F842-84A2-CA441AD2CA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9437" y="3185646"/>
            <a:ext cx="6230815" cy="3848445"/>
          </a:xfrm>
          <a:prstGeom prst="rect">
            <a:avLst/>
          </a:prstGeom>
        </p:spPr>
      </p:pic>
      <p:pic>
        <p:nvPicPr>
          <p:cNvPr id="12" name="图片 11" descr="手机屏幕截图&#10;&#10;描述已自动生成">
            <a:extLst>
              <a:ext uri="{FF2B5EF4-FFF2-40B4-BE49-F238E27FC236}">
                <a16:creationId xmlns:a16="http://schemas.microsoft.com/office/drawing/2014/main" id="{E7412572-2127-624E-840E-46CB2F8B79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7038" y="7567734"/>
            <a:ext cx="4739973" cy="1055077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AEAA12DD-3653-3B4F-AB94-573DC48DA192}"/>
              </a:ext>
            </a:extLst>
          </p:cNvPr>
          <p:cNvSpPr txBox="1"/>
          <p:nvPr/>
        </p:nvSpPr>
        <p:spPr>
          <a:xfrm>
            <a:off x="5347762" y="7588594"/>
            <a:ext cx="2154436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dirty="0"/>
              <a:t>可视化代码</a:t>
            </a: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rgbClr val="2C64A7"/>
              </a:solidFill>
              <a:effectLst/>
              <a:uFillTx/>
              <a:latin typeface="Monaco"/>
              <a:ea typeface="Monaco"/>
              <a:cs typeface="Monaco"/>
              <a:sym typeface="Monaco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55DE4E91-8723-C845-BD53-5256D14D1AA9}"/>
              </a:ext>
            </a:extLst>
          </p:cNvPr>
          <p:cNvSpPr txBox="1"/>
          <p:nvPr/>
        </p:nvSpPr>
        <p:spPr>
          <a:xfrm>
            <a:off x="654548" y="2034759"/>
            <a:ext cx="5081953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3200" b="0" i="0" u="none" strike="noStrike" cap="none" spc="0" normalizeH="0" baseline="0" dirty="0" err="1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lm</a:t>
            </a:r>
            <a:r>
              <a:rPr kumimoji="0" lang="en-US" altLang="zh-CN" sz="3200" b="0" i="0" u="none" strike="noStrike" cap="none" spc="0" normalizeH="0" baseline="0" dirty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()</a:t>
            </a: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函数将线性回归计算结果存入一个变量中，以列表变量方式输出模型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59A07675-C3E1-5148-A960-8CDF69578F3A}"/>
              </a:ext>
            </a:extLst>
          </p:cNvPr>
          <p:cNvSpPr txBox="1"/>
          <p:nvPr/>
        </p:nvSpPr>
        <p:spPr>
          <a:xfrm>
            <a:off x="654548" y="3896820"/>
            <a:ext cx="5081954" cy="10874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dirty="0"/>
              <a:t>模型实际是一个列表变量，装载了所有计算结果</a:t>
            </a: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rgbClr val="2C64A7"/>
              </a:solidFill>
              <a:effectLst/>
              <a:uFillTx/>
              <a:latin typeface="Monaco"/>
              <a:ea typeface="Monaco"/>
              <a:cs typeface="Monaco"/>
              <a:sym typeface="Monaco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96C5F294-1CF2-9841-ACD8-6AD758EDD3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0994" y="5397433"/>
            <a:ext cx="4426768" cy="3273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881420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41B9AC-F231-3741-B623-F3B52AE213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读取计算结果</a:t>
            </a:r>
          </a:p>
        </p:txBody>
      </p:sp>
      <p:pic>
        <p:nvPicPr>
          <p:cNvPr id="10" name="图片 9" descr="图片包含 游戏机, 桌子&#10;&#10;描述已自动生成">
            <a:extLst>
              <a:ext uri="{FF2B5EF4-FFF2-40B4-BE49-F238E27FC236}">
                <a16:creationId xmlns:a16="http://schemas.microsoft.com/office/drawing/2014/main" id="{03E3101F-F0D6-7946-A0A8-C141AB2589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1581" y="2605947"/>
            <a:ext cx="3659020" cy="914755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D1F282B3-26CE-374C-83A6-732107BC591E}"/>
              </a:ext>
            </a:extLst>
          </p:cNvPr>
          <p:cNvSpPr txBox="1"/>
          <p:nvPr/>
        </p:nvSpPr>
        <p:spPr>
          <a:xfrm>
            <a:off x="1093241" y="2057286"/>
            <a:ext cx="7857329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通过数据简报方式读取计算结果</a:t>
            </a:r>
          </a:p>
        </p:txBody>
      </p:sp>
      <p:pic>
        <p:nvPicPr>
          <p:cNvPr id="18" name="图片 17" descr="手机屏幕截图&#10;&#10;描述已自动生成">
            <a:extLst>
              <a:ext uri="{FF2B5EF4-FFF2-40B4-BE49-F238E27FC236}">
                <a16:creationId xmlns:a16="http://schemas.microsoft.com/office/drawing/2014/main" id="{F43B3953-9056-BD4E-A4D6-5E676F572E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1070" y="3421413"/>
            <a:ext cx="7429500" cy="4711700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4BB47920-D28C-A847-837E-C8B853E8A9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9911" y="3183398"/>
            <a:ext cx="2895600" cy="1562100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642AE108-6CEF-D94B-8DA6-3306CAF24958}"/>
              </a:ext>
            </a:extLst>
          </p:cNvPr>
          <p:cNvSpPr txBox="1"/>
          <p:nvPr/>
        </p:nvSpPr>
        <p:spPr>
          <a:xfrm>
            <a:off x="9392696" y="2569637"/>
            <a:ext cx="2564805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模型可决系数</a:t>
            </a:r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7C997637-5F89-0F48-A849-633D74A358B1}"/>
              </a:ext>
            </a:extLst>
          </p:cNvPr>
          <p:cNvSpPr/>
          <p:nvPr/>
        </p:nvSpPr>
        <p:spPr>
          <a:xfrm>
            <a:off x="4715430" y="7283075"/>
            <a:ext cx="4456203" cy="439616"/>
          </a:xfrm>
          <a:prstGeom prst="ellipse">
            <a:avLst/>
          </a:prstGeom>
          <a:noFill/>
          <a:ln w="12700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FA75CB60-36D5-0646-91DE-C627FE2A63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92696" y="6052424"/>
            <a:ext cx="2489200" cy="774700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FF608FE1-F0CE-2F4A-8619-9C18AF745ADF}"/>
              </a:ext>
            </a:extLst>
          </p:cNvPr>
          <p:cNvSpPr txBox="1"/>
          <p:nvPr/>
        </p:nvSpPr>
        <p:spPr>
          <a:xfrm>
            <a:off x="9349911" y="4898975"/>
            <a:ext cx="3385542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调整后的可决系数</a:t>
            </a:r>
          </a:p>
        </p:txBody>
      </p:sp>
    </p:spTree>
    <p:extLst>
      <p:ext uri="{BB962C8B-B14F-4D97-AF65-F5344CB8AC3E}">
        <p14:creationId xmlns:p14="http://schemas.microsoft.com/office/powerpoint/2010/main" val="371804668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52EEFF-64F5-534B-9279-3B4FD69F83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区间估计</a:t>
            </a:r>
          </a:p>
        </p:txBody>
      </p:sp>
      <p:pic>
        <p:nvPicPr>
          <p:cNvPr id="5" name="图片 4" descr="手机屏幕截图&#10;&#10;描述已自动生成">
            <a:extLst>
              <a:ext uri="{FF2B5EF4-FFF2-40B4-BE49-F238E27FC236}">
                <a16:creationId xmlns:a16="http://schemas.microsoft.com/office/drawing/2014/main" id="{7B675CAE-9A2B-614D-9DF6-EC5F768DCE2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6" t="40215" r="34652"/>
          <a:stretch/>
        </p:blipFill>
        <p:spPr>
          <a:xfrm>
            <a:off x="6899029" y="5412374"/>
            <a:ext cx="5334000" cy="2738592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EFA576C6-8E4F-0249-ACFB-E28D661A27EC}"/>
              </a:ext>
            </a:extLst>
          </p:cNvPr>
          <p:cNvSpPr txBox="1"/>
          <p:nvPr/>
        </p:nvSpPr>
        <p:spPr>
          <a:xfrm>
            <a:off x="548119" y="1942715"/>
            <a:ext cx="7998003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2800" dirty="0"/>
              <a:t>fitted</a:t>
            </a:r>
            <a:r>
              <a:rPr lang="zh-CN" altLang="en-US" sz="2800" dirty="0"/>
              <a:t>和</a:t>
            </a:r>
            <a:r>
              <a:rPr lang="en-US" altLang="zh-CN" sz="2800" dirty="0" err="1"/>
              <a:t>resid</a:t>
            </a:r>
            <a:r>
              <a:rPr lang="zh-CN" altLang="en-US" sz="2800" dirty="0"/>
              <a:t>函数常用来提取拟合值和误差。</a:t>
            </a:r>
            <a:endParaRPr kumimoji="0" lang="zh-CN" altLang="en-US" sz="2800" b="0" i="0" u="none" strike="noStrike" cap="none" spc="0" normalizeH="0" baseline="0" dirty="0">
              <a:ln>
                <a:noFill/>
              </a:ln>
              <a:solidFill>
                <a:srgbClr val="2C64A7"/>
              </a:solidFill>
              <a:effectLst/>
              <a:uFillTx/>
              <a:latin typeface="Monaco"/>
              <a:ea typeface="Monaco"/>
              <a:cs typeface="Monaco"/>
              <a:sym typeface="Monaco"/>
            </a:endParaRPr>
          </a:p>
        </p:txBody>
      </p:sp>
      <p:pic>
        <p:nvPicPr>
          <p:cNvPr id="11" name="图片 10" descr="手机屏幕截图&#10;&#10;描述已自动生成">
            <a:extLst>
              <a:ext uri="{FF2B5EF4-FFF2-40B4-BE49-F238E27FC236}">
                <a16:creationId xmlns:a16="http://schemas.microsoft.com/office/drawing/2014/main" id="{CEC5F685-858E-9F4A-BC09-C8AD793D9F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8175" y="3258355"/>
            <a:ext cx="5594854" cy="1675382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16038336-9713-834F-8913-AE5F916DBAFE}"/>
              </a:ext>
            </a:extLst>
          </p:cNvPr>
          <p:cNvSpPr txBox="1"/>
          <p:nvPr/>
        </p:nvSpPr>
        <p:spPr>
          <a:xfrm>
            <a:off x="562698" y="3993196"/>
            <a:ext cx="5556739" cy="22570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2800" dirty="0"/>
              <a:t>模型变量并没有给出置信区间数值，</a:t>
            </a:r>
            <a:r>
              <a:rPr lang="en-US" altLang="zh-CN" sz="2800" dirty="0"/>
              <a:t>predict</a:t>
            </a:r>
            <a:r>
              <a:rPr lang="zh-CN" altLang="en-US" sz="2800" dirty="0"/>
              <a:t>可以利用模型变量完成置信区间的计算，在没有给出新数据的情况下该函数计算拟合区域的情况</a:t>
            </a:r>
            <a:endParaRPr kumimoji="0" lang="zh-CN" altLang="en-US" sz="2800" b="0" i="0" u="none" strike="noStrike" cap="none" spc="0" normalizeH="0" baseline="0" dirty="0">
              <a:ln>
                <a:noFill/>
              </a:ln>
              <a:solidFill>
                <a:srgbClr val="2C64A7"/>
              </a:solidFill>
              <a:effectLst/>
              <a:uFillTx/>
              <a:latin typeface="Monaco"/>
              <a:ea typeface="Monaco"/>
              <a:cs typeface="Monaco"/>
              <a:sym typeface="Monaco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7DE87889-9DC8-7344-8F49-8D4912BEF329}"/>
              </a:ext>
            </a:extLst>
          </p:cNvPr>
          <p:cNvSpPr txBox="1"/>
          <p:nvPr/>
        </p:nvSpPr>
        <p:spPr>
          <a:xfrm>
            <a:off x="548119" y="2587034"/>
            <a:ext cx="10143327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2800" b="0" i="0" u="none" strike="noStrike" cap="none" spc="0" normalizeH="0" baseline="0" dirty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可预测的前提是数据分布具备正态特征，进而拟合和预测均可以估计置信区间</a:t>
            </a:r>
          </a:p>
        </p:txBody>
      </p:sp>
    </p:spTree>
    <p:extLst>
      <p:ext uri="{BB962C8B-B14F-4D97-AF65-F5344CB8AC3E}">
        <p14:creationId xmlns:p14="http://schemas.microsoft.com/office/powerpoint/2010/main" val="2298975500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1557075-8AD7-B741-9C09-517C5C96C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模型可视化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4EA8AA3-165F-9C4C-8F41-26DF3BFEED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9625" y="1809750"/>
            <a:ext cx="6888236" cy="4254499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1D64292B-A878-234B-8524-907B5193AEC2}"/>
              </a:ext>
            </a:extLst>
          </p:cNvPr>
          <p:cNvSpPr txBox="1"/>
          <p:nvPr/>
        </p:nvSpPr>
        <p:spPr>
          <a:xfrm>
            <a:off x="541387" y="2919061"/>
            <a:ext cx="4206280" cy="10874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dirty="0"/>
              <a:t>线性回归模型可视化图形（不含预测部分）</a:t>
            </a:r>
            <a:endParaRPr kumimoji="0" lang="en-US" altLang="zh-CN" sz="3200" b="0" i="0" u="none" strike="noStrike" cap="none" spc="0" normalizeH="0" baseline="0" dirty="0">
              <a:ln>
                <a:noFill/>
              </a:ln>
              <a:solidFill>
                <a:srgbClr val="2C64A7"/>
              </a:solidFill>
              <a:effectLst/>
              <a:uFillTx/>
              <a:latin typeface="Monaco"/>
              <a:ea typeface="Monaco"/>
              <a:cs typeface="Monaco"/>
              <a:sym typeface="Monaco"/>
            </a:endParaRPr>
          </a:p>
        </p:txBody>
      </p:sp>
      <p:pic>
        <p:nvPicPr>
          <p:cNvPr id="8" name="图片 7" descr="手机屏幕截图&#10;&#10;描述已自动生成">
            <a:extLst>
              <a:ext uri="{FF2B5EF4-FFF2-40B4-BE49-F238E27FC236}">
                <a16:creationId xmlns:a16="http://schemas.microsoft.com/office/drawing/2014/main" id="{3889A9E4-2524-3C49-9FD6-FEF11B8ED3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450" y="6064249"/>
            <a:ext cx="9880350" cy="2815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931231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7D96D1-D844-834F-8154-8D46B4A59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区间预测和可视化</a:t>
            </a:r>
          </a:p>
        </p:txBody>
      </p:sp>
      <p:pic>
        <p:nvPicPr>
          <p:cNvPr id="6" name="图片 5" descr="手机屏幕截图&#10;&#10;描述已自动生成">
            <a:extLst>
              <a:ext uri="{FF2B5EF4-FFF2-40B4-BE49-F238E27FC236}">
                <a16:creationId xmlns:a16="http://schemas.microsoft.com/office/drawing/2014/main" id="{8F00FFDF-3A28-2E42-8885-9AD1E31FB8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214" y="6483933"/>
            <a:ext cx="9144979" cy="2088543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E4ABFE9E-49C0-AB4A-83E9-6AB9F7E34FDF}"/>
              </a:ext>
            </a:extLst>
          </p:cNvPr>
          <p:cNvSpPr txBox="1"/>
          <p:nvPr/>
        </p:nvSpPr>
        <p:spPr>
          <a:xfrm>
            <a:off x="931985" y="5699510"/>
            <a:ext cx="11225507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dirty="0"/>
              <a:t>在原拟合图基础上添加图层作出预测点和预测区间</a:t>
            </a: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rgbClr val="2C64A7"/>
              </a:solidFill>
              <a:effectLst/>
              <a:uFillTx/>
              <a:latin typeface="Monaco"/>
              <a:ea typeface="Monaco"/>
              <a:cs typeface="Monaco"/>
              <a:sym typeface="Monaco"/>
            </a:endParaRPr>
          </a:p>
        </p:txBody>
      </p:sp>
      <p:pic>
        <p:nvPicPr>
          <p:cNvPr id="9" name="图片 8" descr="手机屏幕截图&#10;&#10;描述已自动生成">
            <a:extLst>
              <a:ext uri="{FF2B5EF4-FFF2-40B4-BE49-F238E27FC236}">
                <a16:creationId xmlns:a16="http://schemas.microsoft.com/office/drawing/2014/main" id="{FECB12CB-4DDD-994F-B4CD-CF3A31AC62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213" y="3307913"/>
            <a:ext cx="9015642" cy="1876797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36FD9C60-37A8-A342-8FF9-7013F589C1DA}"/>
              </a:ext>
            </a:extLst>
          </p:cNvPr>
          <p:cNvSpPr txBox="1"/>
          <p:nvPr/>
        </p:nvSpPr>
        <p:spPr>
          <a:xfrm>
            <a:off x="931985" y="1900560"/>
            <a:ext cx="6344686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利用</a:t>
            </a:r>
            <a:r>
              <a:rPr kumimoji="0" lang="en-US" altLang="zh-CN" sz="3200" b="0" i="0" u="none" strike="noStrike" cap="none" spc="0" normalizeH="0" baseline="0" dirty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predict</a:t>
            </a: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函数生成区间预测值</a:t>
            </a:r>
          </a:p>
        </p:txBody>
      </p:sp>
    </p:spTree>
    <p:extLst>
      <p:ext uri="{BB962C8B-B14F-4D97-AF65-F5344CB8AC3E}">
        <p14:creationId xmlns:p14="http://schemas.microsoft.com/office/powerpoint/2010/main" val="4171972726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数据分析概述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err="1"/>
              <a:t>函数极值</a:t>
            </a:r>
            <a:endParaRPr dirty="0"/>
          </a:p>
        </p:txBody>
      </p:sp>
      <p:sp>
        <p:nvSpPr>
          <p:cNvPr id="149" name="绪论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优化与回归模型</a:t>
            </a:r>
            <a:endParaRPr dirty="0"/>
          </a:p>
        </p:txBody>
      </p:sp>
      <p:sp>
        <p:nvSpPr>
          <p:cNvPr id="150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893102" y="593542"/>
            <a:ext cx="276708" cy="44902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</a:t>
            </a:fld>
            <a:endParaRPr/>
          </a:p>
        </p:txBody>
      </p:sp>
      <p:sp>
        <p:nvSpPr>
          <p:cNvPr id="151" name="数据分析的位置"/>
          <p:cNvSpPr txBox="1"/>
          <p:nvPr/>
        </p:nvSpPr>
        <p:spPr>
          <a:xfrm>
            <a:off x="7352515" y="3421648"/>
            <a:ext cx="2564805" cy="595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zh-CN" altLang="en-US" dirty="0"/>
              <a:t>函数创建格式</a:t>
            </a:r>
            <a:endParaRPr dirty="0"/>
          </a:p>
        </p:txBody>
      </p:sp>
      <p:sp>
        <p:nvSpPr>
          <p:cNvPr id="152" name="常见的分析工具"/>
          <p:cNvSpPr txBox="1"/>
          <p:nvPr/>
        </p:nvSpPr>
        <p:spPr>
          <a:xfrm>
            <a:off x="7352515" y="4242733"/>
            <a:ext cx="2564805" cy="595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zh-CN" altLang="en-US" dirty="0"/>
              <a:t>参数和返回值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64399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4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400"/>
                            </p:stCondLst>
                            <p:childTnLst>
                              <p:par>
                                <p:cTn id="9" presetID="9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4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1" grpId="0" animBg="1" advAuto="0"/>
      <p:bldP spid="152" grpId="0" animBg="1" advAuto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图形语法"/>
          <p:cNvSpPr txBox="1">
            <a:spLocks noGrp="1"/>
          </p:cNvSpPr>
          <p:nvPr>
            <p:ph type="title"/>
          </p:nvPr>
        </p:nvSpPr>
        <p:spPr>
          <a:xfrm>
            <a:off x="1005840" y="4289673"/>
            <a:ext cx="4739224" cy="2034927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回归模型扩展</a:t>
            </a:r>
            <a:endParaRPr dirty="0"/>
          </a:p>
        </p:txBody>
      </p:sp>
      <p:sp>
        <p:nvSpPr>
          <p:cNvPr id="159" name="数据可视化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回归模型</a:t>
            </a:r>
            <a:endParaRPr dirty="0"/>
          </a:p>
        </p:txBody>
      </p:sp>
      <p:sp>
        <p:nvSpPr>
          <p:cNvPr id="160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893102" y="593542"/>
            <a:ext cx="276708" cy="44902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pPr marL="0" marR="0" lvl="0" indent="0" algn="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23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/>
                <a:ea typeface="Helvetica Neue"/>
                <a:cs typeface="Helvetica Neue"/>
                <a:sym typeface="Helvetica Neue"/>
              </a:rPr>
              <a:pPr marL="0" marR="0" lvl="0" indent="0" algn="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sz="23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1" name="数据映射"/>
          <p:cNvSpPr txBox="1"/>
          <p:nvPr/>
        </p:nvSpPr>
        <p:spPr>
          <a:xfrm>
            <a:off x="7304394" y="4056648"/>
            <a:ext cx="1744067" cy="595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l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多元回归</a:t>
            </a:r>
            <a:endParaRPr kumimoji="0" sz="3200" b="0" i="0" u="none" strike="noStrike" kern="0" cap="none" spc="0" normalizeH="0" baseline="0" noProof="0" dirty="0">
              <a:ln>
                <a:noFill/>
              </a:ln>
              <a:solidFill>
                <a:srgbClr val="2C64A7"/>
              </a:solidFill>
              <a:effectLst/>
              <a:uLnTx/>
              <a:uFillTx/>
              <a:latin typeface="Monaco"/>
              <a:sym typeface="Monaco"/>
            </a:endParaRPr>
          </a:p>
        </p:txBody>
      </p:sp>
      <p:sp>
        <p:nvSpPr>
          <p:cNvPr id="162" name="ggplot2"/>
          <p:cNvSpPr txBox="1"/>
          <p:nvPr/>
        </p:nvSpPr>
        <p:spPr>
          <a:xfrm>
            <a:off x="7259738" y="5464625"/>
            <a:ext cx="2564805" cy="595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l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含交互项回归</a:t>
            </a:r>
            <a:endParaRPr kumimoji="0" sz="3200" b="0" i="0" u="none" strike="noStrike" kern="0" cap="none" spc="0" normalizeH="0" baseline="0" noProof="0" dirty="0">
              <a:ln>
                <a:noFill/>
              </a:ln>
              <a:solidFill>
                <a:srgbClr val="2C64A7"/>
              </a:solidFill>
              <a:effectLst/>
              <a:uLnTx/>
              <a:uFillTx/>
              <a:latin typeface="Monaco"/>
              <a:sym typeface="Monaco"/>
            </a:endParaRPr>
          </a:p>
        </p:txBody>
      </p:sp>
      <p:sp>
        <p:nvSpPr>
          <p:cNvPr id="163" name="图形类型"/>
          <p:cNvSpPr txBox="1"/>
          <p:nvPr/>
        </p:nvSpPr>
        <p:spPr>
          <a:xfrm>
            <a:off x="7304394" y="3269397"/>
            <a:ext cx="1744067" cy="595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l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公式符号</a:t>
            </a:r>
            <a:endParaRPr kumimoji="0" sz="3200" b="0" i="0" u="none" strike="noStrike" kern="0" cap="none" spc="0" normalizeH="0" baseline="0" noProof="0" dirty="0">
              <a:ln>
                <a:noFill/>
              </a:ln>
              <a:solidFill>
                <a:srgbClr val="2C64A7"/>
              </a:solidFill>
              <a:effectLst/>
              <a:uLnTx/>
              <a:uFillTx/>
              <a:latin typeface="Monaco"/>
              <a:sym typeface="Monaco"/>
            </a:endParaRPr>
          </a:p>
        </p:txBody>
      </p:sp>
      <p:sp>
        <p:nvSpPr>
          <p:cNvPr id="8" name="ggplot2">
            <a:extLst>
              <a:ext uri="{FF2B5EF4-FFF2-40B4-BE49-F238E27FC236}">
                <a16:creationId xmlns:a16="http://schemas.microsoft.com/office/drawing/2014/main" id="{4225A012-22E7-0F4B-BF08-FA49B49F66B7}"/>
              </a:ext>
            </a:extLst>
          </p:cNvPr>
          <p:cNvSpPr txBox="1"/>
          <p:nvPr/>
        </p:nvSpPr>
        <p:spPr>
          <a:xfrm>
            <a:off x="7304394" y="6277567"/>
            <a:ext cx="2154436" cy="595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l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非线性回归</a:t>
            </a:r>
            <a:endParaRPr kumimoji="0" sz="3200" b="0" i="0" u="none" strike="noStrike" kern="0" cap="none" spc="0" normalizeH="0" baseline="0" noProof="0" dirty="0">
              <a:ln>
                <a:noFill/>
              </a:ln>
              <a:solidFill>
                <a:srgbClr val="2C64A7"/>
              </a:solidFill>
              <a:effectLst/>
              <a:uLnTx/>
              <a:uFillTx/>
              <a:latin typeface="Monaco"/>
              <a:sym typeface="Monaco"/>
            </a:endParaRPr>
          </a:p>
        </p:txBody>
      </p:sp>
      <p:sp>
        <p:nvSpPr>
          <p:cNvPr id="9" name="数据映射">
            <a:extLst>
              <a:ext uri="{FF2B5EF4-FFF2-40B4-BE49-F238E27FC236}">
                <a16:creationId xmlns:a16="http://schemas.microsoft.com/office/drawing/2014/main" id="{473ADEC7-EA5B-B241-A3DE-B5D4FDC3B8FF}"/>
              </a:ext>
            </a:extLst>
          </p:cNvPr>
          <p:cNvSpPr txBox="1"/>
          <p:nvPr/>
        </p:nvSpPr>
        <p:spPr>
          <a:xfrm>
            <a:off x="7304394" y="4717963"/>
            <a:ext cx="2154436" cy="595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l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多项式回归</a:t>
            </a:r>
            <a:endParaRPr kumimoji="0" sz="3200" b="0" i="0" u="none" strike="noStrike" kern="0" cap="none" spc="0" normalizeH="0" baseline="0" noProof="0" dirty="0">
              <a:ln>
                <a:noFill/>
              </a:ln>
              <a:solidFill>
                <a:srgbClr val="2C64A7"/>
              </a:solidFill>
              <a:effectLst/>
              <a:uLnTx/>
              <a:uFillTx/>
              <a:latin typeface="Monaco"/>
              <a:sym typeface="Monaco"/>
            </a:endParaRPr>
          </a:p>
        </p:txBody>
      </p:sp>
    </p:spTree>
    <p:extLst>
      <p:ext uri="{BB962C8B-B14F-4D97-AF65-F5344CB8AC3E}">
        <p14:creationId xmlns:p14="http://schemas.microsoft.com/office/powerpoint/2010/main" val="762104362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4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400"/>
                            </p:stCondLst>
                            <p:childTnLst>
                              <p:par>
                                <p:cTn id="9" presetID="9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4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00"/>
                            </p:stCondLst>
                            <p:childTnLst>
                              <p:par>
                                <p:cTn id="13" presetID="9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4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00"/>
                            </p:stCondLst>
                            <p:childTnLst>
                              <p:par>
                                <p:cTn id="17" presetID="9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4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600"/>
                            </p:stCondLst>
                            <p:childTnLst>
                              <p:par>
                                <p:cTn id="21" presetID="9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4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1" grpId="0" animBg="1" advAuto="0"/>
      <p:bldP spid="162" grpId="0" animBg="1" advAuto="0"/>
      <p:bldP spid="163" grpId="0" animBg="1" advAuto="0"/>
      <p:bldP spid="8" grpId="0" animBg="1" advAuto="0"/>
      <p:bldP spid="9" grpId="0" animBg="1" advAuto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7701E9-8023-A44C-8078-6D7DA19EA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C2588EB-D6F9-D54C-99AD-D502D38F75F6}"/>
              </a:ext>
            </a:extLst>
          </p:cNvPr>
          <p:cNvSpPr/>
          <p:nvPr/>
        </p:nvSpPr>
        <p:spPr>
          <a:xfrm>
            <a:off x="5336920" y="2318624"/>
            <a:ext cx="81945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dirty="0" err="1">
                <a:solidFill>
                  <a:srgbClr val="000000"/>
                </a:solidFill>
                <a:latin typeface="Helvetica Neue Light" panose="02000403000000020004" pitchFamily="2" charset="0"/>
              </a:rPr>
              <a:t>y~x</a:t>
            </a:r>
            <a:endParaRPr lang="en-US" altLang="zh-CN" dirty="0">
              <a:solidFill>
                <a:srgbClr val="000000"/>
              </a:solidFill>
              <a:latin typeface="Helvetica Neue Light" panose="02000403000000020004" pitchFamily="2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371D4DE-EB0A-0F47-83B7-219CEB38425E}"/>
              </a:ext>
            </a:extLst>
          </p:cNvPr>
          <p:cNvSpPr/>
          <p:nvPr/>
        </p:nvSpPr>
        <p:spPr>
          <a:xfrm>
            <a:off x="5382640" y="3156902"/>
            <a:ext cx="119936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dirty="0">
                <a:solidFill>
                  <a:srgbClr val="000000"/>
                </a:solidFill>
                <a:latin typeface="Helvetica Neue Light" panose="02000403000000020004" pitchFamily="2" charset="0"/>
              </a:rPr>
              <a:t>y~x-1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439B023-A15C-304A-8CB8-E8FB50C5F340}"/>
              </a:ext>
            </a:extLst>
          </p:cNvPr>
          <p:cNvSpPr/>
          <p:nvPr/>
        </p:nvSpPr>
        <p:spPr>
          <a:xfrm>
            <a:off x="5336920" y="3939185"/>
            <a:ext cx="125707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dirty="0" err="1">
                <a:solidFill>
                  <a:srgbClr val="000000"/>
                </a:solidFill>
                <a:latin typeface="Helvetica Neue Light" panose="02000403000000020004" pitchFamily="2" charset="0"/>
              </a:rPr>
              <a:t>y~x+z</a:t>
            </a:r>
            <a:endParaRPr lang="en-US" altLang="zh-CN" dirty="0">
              <a:solidFill>
                <a:srgbClr val="000000"/>
              </a:solidFill>
              <a:latin typeface="Helvetica Neue Light" panose="02000403000000020004" pitchFamily="2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0356973-F738-5F48-BA23-93008C676CB7}"/>
              </a:ext>
            </a:extLst>
          </p:cNvPr>
          <p:cNvSpPr/>
          <p:nvPr/>
        </p:nvSpPr>
        <p:spPr>
          <a:xfrm>
            <a:off x="5336920" y="4795468"/>
            <a:ext cx="200567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dirty="0" err="1">
                <a:solidFill>
                  <a:srgbClr val="000000"/>
                </a:solidFill>
                <a:latin typeface="Helvetica Neue Light" panose="02000403000000020004" pitchFamily="2" charset="0"/>
              </a:rPr>
              <a:t>y~x+z+x:z</a:t>
            </a:r>
            <a:endParaRPr lang="en-US" altLang="zh-CN" dirty="0">
              <a:solidFill>
                <a:srgbClr val="000000"/>
              </a:solidFill>
              <a:latin typeface="Helvetica Neue Light" panose="02000403000000020004" pitchFamily="2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BE4D038E-9208-BB4A-8C13-B44B0E25BBDB}"/>
              </a:ext>
            </a:extLst>
          </p:cNvPr>
          <p:cNvSpPr/>
          <p:nvPr/>
        </p:nvSpPr>
        <p:spPr>
          <a:xfrm>
            <a:off x="5336920" y="5610034"/>
            <a:ext cx="193033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dirty="0">
                <a:solidFill>
                  <a:srgbClr val="000000"/>
                </a:solidFill>
                <a:latin typeface="Helvetica Neue Light" panose="02000403000000020004" pitchFamily="2" charset="0"/>
              </a:rPr>
              <a:t>y~(</a:t>
            </a:r>
            <a:r>
              <a:rPr lang="en-US" altLang="zh-CN" dirty="0" err="1">
                <a:solidFill>
                  <a:srgbClr val="000000"/>
                </a:solidFill>
                <a:latin typeface="Helvetica Neue Light" panose="02000403000000020004" pitchFamily="2" charset="0"/>
              </a:rPr>
              <a:t>x+z</a:t>
            </a:r>
            <a:r>
              <a:rPr lang="en-US" altLang="zh-CN" dirty="0">
                <a:solidFill>
                  <a:srgbClr val="000000"/>
                </a:solidFill>
                <a:latin typeface="Helvetica Neue Light" panose="02000403000000020004" pitchFamily="2" charset="0"/>
              </a:rPr>
              <a:t>)^2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B9F0D47-16A5-734D-A1A6-5B00E6A67A64}"/>
              </a:ext>
            </a:extLst>
          </p:cNvPr>
          <p:cNvSpPr/>
          <p:nvPr/>
        </p:nvSpPr>
        <p:spPr>
          <a:xfrm>
            <a:off x="5336920" y="6522284"/>
            <a:ext cx="323678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dirty="0" err="1">
                <a:solidFill>
                  <a:srgbClr val="000000"/>
                </a:solidFill>
                <a:latin typeface="Helvetica Neue Light" panose="02000403000000020004" pitchFamily="2" charset="0"/>
              </a:rPr>
              <a:t>y~x+I</a:t>
            </a:r>
            <a:r>
              <a:rPr lang="en-US" altLang="zh-CN" dirty="0">
                <a:solidFill>
                  <a:srgbClr val="000000"/>
                </a:solidFill>
                <a:latin typeface="Helvetica Neue Light" panose="02000403000000020004" pitchFamily="2" charset="0"/>
              </a:rPr>
              <a:t>(x^2)+I(x^3)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BDF731FA-C391-1C40-AB0E-9B1F69030F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6706" y="2429118"/>
            <a:ext cx="1537452" cy="409987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6F59A5CE-74E6-A344-84E8-D78A3331F3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0872" y="3230898"/>
            <a:ext cx="924839" cy="38940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E2E9CEFA-EF36-FB45-8ADD-2680D9AE39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00872" y="4031088"/>
            <a:ext cx="2141733" cy="389406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15AA067A-96D4-084C-90A7-F97E4549FE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00872" y="4893153"/>
            <a:ext cx="3066572" cy="389406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020170D9-1094-BD42-999C-CDC26070E0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00872" y="5774063"/>
            <a:ext cx="3066572" cy="389406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F08C1931-7453-1946-A1BE-A2FE219AE7E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30886" y="6595631"/>
            <a:ext cx="3042236" cy="438082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26E19575-3C2C-2B4E-8995-95A951097C8A}"/>
              </a:ext>
            </a:extLst>
          </p:cNvPr>
          <p:cNvSpPr txBox="1"/>
          <p:nvPr/>
        </p:nvSpPr>
        <p:spPr>
          <a:xfrm>
            <a:off x="5247403" y="1657169"/>
            <a:ext cx="1744067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公式代码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406F910A-F95C-344B-AB81-989CCEA3D4B6}"/>
              </a:ext>
            </a:extLst>
          </p:cNvPr>
          <p:cNvSpPr txBox="1"/>
          <p:nvPr/>
        </p:nvSpPr>
        <p:spPr>
          <a:xfrm>
            <a:off x="8748493" y="1699438"/>
            <a:ext cx="2154436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对应数学式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074A0AF1-0D15-6C4C-BAEE-D04947329342}"/>
              </a:ext>
            </a:extLst>
          </p:cNvPr>
          <p:cNvSpPr txBox="1"/>
          <p:nvPr/>
        </p:nvSpPr>
        <p:spPr>
          <a:xfrm>
            <a:off x="747428" y="2243460"/>
            <a:ext cx="4232310" cy="464229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2800" b="0" i="0" u="none" strike="noStrike" cap="none" spc="0" normalizeH="0" baseline="0" dirty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～将左右两边的变量构成公式类型的对象（由多个变量构成类似变量构造），记录了变量间的关系；</a:t>
            </a:r>
            <a:endParaRPr kumimoji="0" lang="en-US" altLang="zh-CN" sz="2800" b="0" i="0" u="none" strike="noStrike" cap="none" spc="0" normalizeH="0" baseline="0" dirty="0">
              <a:ln>
                <a:noFill/>
              </a:ln>
              <a:solidFill>
                <a:srgbClr val="2C64A7"/>
              </a:solidFill>
              <a:effectLst/>
              <a:uFillTx/>
              <a:latin typeface="Monaco"/>
              <a:ea typeface="Monaco"/>
              <a:cs typeface="Monaco"/>
              <a:sym typeface="Monaco"/>
            </a:endParaRP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800" b="0" i="0" u="none" strike="noStrike" cap="none" spc="0" normalizeH="0" baseline="0" dirty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+</a:t>
            </a:r>
            <a:r>
              <a:rPr kumimoji="0" lang="zh-CN" altLang="en-US" sz="2800" b="0" i="0" u="none" strike="noStrike" cap="none" spc="0" normalizeH="0" baseline="0" dirty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 </a:t>
            </a:r>
            <a:r>
              <a:rPr kumimoji="0" lang="en-US" altLang="zh-CN" sz="2800" b="0" i="0" u="none" strike="noStrike" cap="none" spc="0" normalizeH="0" baseline="0" dirty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-</a:t>
            </a:r>
            <a:r>
              <a:rPr kumimoji="0" lang="zh-CN" altLang="en-US" sz="2800" b="0" i="0" u="none" strike="noStrike" cap="none" spc="0" normalizeH="0" baseline="0" dirty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 ： </a:t>
            </a:r>
            <a:r>
              <a:rPr kumimoji="0" lang="en-US" altLang="zh-CN" sz="2800" b="0" i="0" u="none" strike="noStrike" cap="none" spc="0" normalizeH="0" baseline="0" dirty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^</a:t>
            </a:r>
            <a:r>
              <a:rPr kumimoji="0" lang="zh-CN" altLang="en-US" sz="2800" b="0" i="0" u="none" strike="noStrike" cap="none" spc="0" normalizeH="0" baseline="0" dirty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等运算符表示变量间具体关系，并非数值运算中的含义；</a:t>
            </a:r>
            <a:endParaRPr kumimoji="0" lang="en-US" altLang="zh-CN" sz="2800" b="0" i="0" u="none" strike="noStrike" cap="none" spc="0" normalizeH="0" baseline="0" dirty="0">
              <a:ln>
                <a:noFill/>
              </a:ln>
              <a:solidFill>
                <a:srgbClr val="2C64A7"/>
              </a:solidFill>
              <a:effectLst/>
              <a:uFillTx/>
              <a:latin typeface="Monaco"/>
              <a:ea typeface="Monaco"/>
              <a:cs typeface="Monaco"/>
              <a:sym typeface="Monaco"/>
            </a:endParaRP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800" b="0" i="0" u="none" strike="noStrike" cap="none" spc="0" normalizeH="0" baseline="0" dirty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I()</a:t>
            </a:r>
            <a:r>
              <a:rPr kumimoji="0" lang="zh-CN" altLang="en-US" sz="2800" b="0" i="0" u="none" strike="noStrike" cap="none" spc="0" normalizeH="0" baseline="0" dirty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函数中内容保留了其数值运算的含义</a:t>
            </a:r>
          </a:p>
        </p:txBody>
      </p:sp>
    </p:spTree>
    <p:extLst>
      <p:ext uri="{BB962C8B-B14F-4D97-AF65-F5344CB8AC3E}">
        <p14:creationId xmlns:p14="http://schemas.microsoft.com/office/powerpoint/2010/main" val="2367600825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12E14B1-60AA-1845-A090-E96C408D2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公式中符号的含义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6298B73-B716-0A4D-A118-CAD6AB6210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700" y="2063750"/>
            <a:ext cx="11201400" cy="562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049263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C062A3D-6226-A94E-A448-4D38CB343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多项式回归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97AAE20-EC0D-8046-961D-439787EE2CA3}"/>
              </a:ext>
            </a:extLst>
          </p:cNvPr>
          <p:cNvSpPr/>
          <p:nvPr/>
        </p:nvSpPr>
        <p:spPr>
          <a:xfrm>
            <a:off x="759134" y="2104944"/>
            <a:ext cx="741771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000000"/>
                </a:solidFill>
                <a:latin typeface="PingFang SC Light" panose="020B0300000000000000" pitchFamily="34" charset="-122"/>
                <a:ea typeface="PingFang SC Light" panose="020B0300000000000000" pitchFamily="34" charset="-122"/>
              </a:rPr>
              <a:t>数据集</a:t>
            </a:r>
            <a:r>
              <a:rPr lang="en-US" altLang="zh-CN" dirty="0">
                <a:solidFill>
                  <a:srgbClr val="000000"/>
                </a:solidFill>
                <a:latin typeface="Helvetica Neue Light" panose="02000403000000020004" pitchFamily="2" charset="0"/>
                <a:ea typeface="PingFang SC Light" panose="020B0300000000000000" pitchFamily="34" charset="-122"/>
              </a:rPr>
              <a:t>women</a:t>
            </a:r>
            <a:r>
              <a:rPr lang="zh-CN" altLang="en-US" dirty="0">
                <a:solidFill>
                  <a:srgbClr val="000000"/>
                </a:solidFill>
                <a:latin typeface="PingFang SC Light" panose="020B0300000000000000" pitchFamily="34" charset="-122"/>
                <a:ea typeface="PingFang SC Light" panose="020B0300000000000000" pitchFamily="34" charset="-122"/>
              </a:rPr>
              <a:t>，</a:t>
            </a:r>
            <a:r>
              <a:rPr lang="en-US" altLang="zh-CN" dirty="0">
                <a:solidFill>
                  <a:srgbClr val="000000"/>
                </a:solidFill>
                <a:latin typeface="Helvetica Neue Light" panose="02000403000000020004" pitchFamily="2" charset="0"/>
                <a:ea typeface="PingFang SC Light" panose="020B0300000000000000" pitchFamily="34" charset="-122"/>
              </a:rPr>
              <a:t>15</a:t>
            </a:r>
            <a:r>
              <a:rPr lang="zh-CN" altLang="en-US" dirty="0">
                <a:solidFill>
                  <a:srgbClr val="000000"/>
                </a:solidFill>
                <a:latin typeface="PingFang SC Light" panose="020B0300000000000000" pitchFamily="34" charset="-122"/>
                <a:ea typeface="PingFang SC Light" panose="020B0300000000000000" pitchFamily="34" charset="-122"/>
              </a:rPr>
              <a:t>行身高与体重的数据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B854033-639C-7C4E-8CEE-2FE87108CD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9898" y="3727029"/>
            <a:ext cx="2373231" cy="46502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CBF7EEC-7C1B-124B-BA47-8C8B8405E752}"/>
              </a:ext>
            </a:extLst>
          </p:cNvPr>
          <p:cNvSpPr txBox="1"/>
          <p:nvPr/>
        </p:nvSpPr>
        <p:spPr>
          <a:xfrm>
            <a:off x="841616" y="2743205"/>
            <a:ext cx="6668492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dirty="0">
                <a:solidFill>
                  <a:schemeClr val="bg2">
                    <a:lumMod val="50000"/>
                  </a:schemeClr>
                </a:solidFill>
              </a:rPr>
              <a:t>对比一元线性回归与二次项回归效果</a:t>
            </a: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FillTx/>
              <a:sym typeface="Monaco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28BC386-84E7-C94F-BDE8-2192175C50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8846" y="3605574"/>
            <a:ext cx="5714032" cy="221804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39713BF-FE06-2740-B98B-CA1886973A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6384" y="6333072"/>
            <a:ext cx="5759662" cy="4064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B635F17-14A2-DD46-8DB2-CC7EECDE2FF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27"/>
          <a:stretch/>
        </p:blipFill>
        <p:spPr>
          <a:xfrm>
            <a:off x="1206384" y="7010395"/>
            <a:ext cx="7072061" cy="159995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41E2C861-A1F8-D343-84EA-0120C1FF13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29898" y="6603994"/>
            <a:ext cx="4239617" cy="595034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E3E0CE0A-2C48-5D44-9C4A-8FFCB1548DAF}"/>
              </a:ext>
            </a:extLst>
          </p:cNvPr>
          <p:cNvSpPr txBox="1"/>
          <p:nvPr/>
        </p:nvSpPr>
        <p:spPr>
          <a:xfrm>
            <a:off x="8914934" y="2689719"/>
            <a:ext cx="2975173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对应数学公式：</a:t>
            </a:r>
          </a:p>
        </p:txBody>
      </p:sp>
    </p:spTree>
    <p:extLst>
      <p:ext uri="{BB962C8B-B14F-4D97-AF65-F5344CB8AC3E}">
        <p14:creationId xmlns:p14="http://schemas.microsoft.com/office/powerpoint/2010/main" val="3597600531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59A6DA-45F0-9E4F-A2ED-1A0DFAF9D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含交互相回归模型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EC08FEF-A992-2042-8F89-6856595C2D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135" y="3317478"/>
            <a:ext cx="8361836" cy="293736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C472C42-6667-9946-BBF2-7B545FC2C3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8165" y="3351325"/>
            <a:ext cx="4972453" cy="386373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144E70F1-79DD-DE4A-A341-411D8FAD35FB}"/>
              </a:ext>
            </a:extLst>
          </p:cNvPr>
          <p:cNvSpPr/>
          <p:nvPr/>
        </p:nvSpPr>
        <p:spPr>
          <a:xfrm>
            <a:off x="759135" y="6659287"/>
            <a:ext cx="6502400" cy="206210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>
                <a:solidFill>
                  <a:srgbClr val="31313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简单的多元线性回归直接在自变量位置加新的变量即可，如果模型设置有两个自变量的交互项，则需要用到冒号：来表示。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A0730DE-BAEA-0E48-9E07-C055412D53EB}"/>
              </a:ext>
            </a:extLst>
          </p:cNvPr>
          <p:cNvSpPr txBox="1"/>
          <p:nvPr/>
        </p:nvSpPr>
        <p:spPr>
          <a:xfrm>
            <a:off x="1028690" y="1851159"/>
            <a:ext cx="10181493" cy="10874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3200" b="0" i="0" u="none" strike="noStrike" cap="none" spc="0" normalizeH="0" baseline="0" dirty="0" err="1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mtcars</a:t>
            </a: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数据集，以</a:t>
            </a:r>
            <a:r>
              <a:rPr kumimoji="0" lang="en-US" altLang="zh-CN" sz="3200" b="0" i="0" u="none" strike="noStrike" cap="none" spc="0" normalizeH="0" baseline="0" dirty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mpg</a:t>
            </a: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变量为因变量，</a:t>
            </a:r>
            <a:r>
              <a:rPr kumimoji="0" lang="en-US" altLang="zh-CN" sz="3200" b="0" i="0" u="none" strike="noStrike" cap="none" spc="0" normalizeH="0" baseline="0" dirty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hp</a:t>
            </a: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和</a:t>
            </a:r>
            <a:r>
              <a:rPr kumimoji="0" lang="en-US" altLang="zh-CN" sz="3200" b="0" i="0" u="none" strike="noStrike" cap="none" spc="0" normalizeH="0" baseline="0" dirty="0" err="1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wt</a:t>
            </a: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为自变量建立回归模型</a:t>
            </a:r>
          </a:p>
        </p:txBody>
      </p:sp>
    </p:spTree>
    <p:extLst>
      <p:ext uri="{BB962C8B-B14F-4D97-AF65-F5344CB8AC3E}">
        <p14:creationId xmlns:p14="http://schemas.microsoft.com/office/powerpoint/2010/main" val="2354420979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1F4532E-DA0C-E543-94AC-19C77A6B3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可线性化的回归模型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95CA7466-E6A2-9A4B-A490-97D4797F2828}"/>
              </a:ext>
            </a:extLst>
          </p:cNvPr>
          <p:cNvSpPr/>
          <p:nvPr/>
        </p:nvSpPr>
        <p:spPr>
          <a:xfrm>
            <a:off x="759135" y="2034606"/>
            <a:ext cx="6502400" cy="107721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>
                <a:solidFill>
                  <a:srgbClr val="000000"/>
                </a:solidFill>
                <a:latin typeface="Helvetica Neue Light" panose="02000403000000020004" pitchFamily="2" charset="0"/>
                <a:ea typeface="PingFang SC Light" panose="020B0300000000000000" pitchFamily="34" charset="-122"/>
              </a:rPr>
              <a:t>Cobb-Douglas</a:t>
            </a:r>
            <a:r>
              <a:rPr lang="zh-CN" altLang="en-US" dirty="0">
                <a:solidFill>
                  <a:srgbClr val="000000"/>
                </a:solidFill>
                <a:latin typeface="PingFang SC Light" panose="020B0300000000000000" pitchFamily="34" charset="-122"/>
                <a:ea typeface="PingFang SC Light" panose="020B0300000000000000" pitchFamily="34" charset="-122"/>
              </a:rPr>
              <a:t>生产函数为例，对</a:t>
            </a:r>
            <a:r>
              <a:rPr lang="en-US" altLang="zh-CN" dirty="0" err="1">
                <a:solidFill>
                  <a:srgbClr val="000000"/>
                </a:solidFill>
                <a:latin typeface="Helvetica Neue Light" panose="02000403000000020004" pitchFamily="2" charset="0"/>
                <a:ea typeface="PingFang SC Light" panose="020B0300000000000000" pitchFamily="34" charset="-122"/>
              </a:rPr>
              <a:t>gdp</a:t>
            </a:r>
            <a:r>
              <a:rPr lang="zh-CN" altLang="en-US" dirty="0">
                <a:solidFill>
                  <a:srgbClr val="000000"/>
                </a:solidFill>
                <a:latin typeface="PingFang SC Light" panose="020B0300000000000000" pitchFamily="34" charset="-122"/>
                <a:ea typeface="PingFang SC Light" panose="020B0300000000000000" pitchFamily="34" charset="-122"/>
              </a:rPr>
              <a:t>、投资和劳动力做回归分析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A85BED3-FFDE-694A-B3A5-DB9148F5EA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7580" y="2344126"/>
            <a:ext cx="2097041" cy="45817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FDCF4AF-0F32-EF4A-BC28-FB96B0EB4F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7579" y="3335972"/>
            <a:ext cx="4493659" cy="458177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51C5F703-673F-D24B-9ABF-FF898BA4006C}"/>
              </a:ext>
            </a:extLst>
          </p:cNvPr>
          <p:cNvSpPr txBox="1"/>
          <p:nvPr/>
        </p:nvSpPr>
        <p:spPr>
          <a:xfrm>
            <a:off x="759135" y="3654451"/>
            <a:ext cx="6502400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该模型通过取对数可以转化为线性模型，进而按照线性回归模型方式计算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7739720-334D-9B44-ADFD-ED68EC4261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7161" y="5605790"/>
            <a:ext cx="10491274" cy="2447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248470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F805F4DE-3422-FB42-96B3-2C755C294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函数区间图像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86B1EFA-DC26-6545-BAC7-0141CE86A79A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3</a:t>
            </a:fld>
            <a:endParaRPr lang="zh-CN" altLang="en-US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72235199-3C4D-E648-A517-C429D90319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1500" y="1705596"/>
            <a:ext cx="7015480" cy="6667501"/>
          </a:xfrm>
        </p:spPr>
        <p:txBody>
          <a:bodyPr/>
          <a:lstStyle/>
          <a:p>
            <a:r>
              <a:rPr lang="en-US" altLang="zh-CN" dirty="0"/>
              <a:t>plot</a:t>
            </a:r>
            <a:r>
              <a:rPr lang="zh-CN" altLang="en-US" dirty="0"/>
              <a:t>也可以绘制函数图像，以函数作为参数输入，同时给出范围：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曲线绘制函数与</a:t>
            </a:r>
            <a:r>
              <a:rPr lang="en-US" altLang="zh-CN" dirty="0"/>
              <a:t>plot</a:t>
            </a:r>
            <a:r>
              <a:rPr lang="zh-CN" altLang="en-US" dirty="0"/>
              <a:t>类似：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7DB9F5A-0681-0842-83DB-5C3414B1E2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9059" y="3053996"/>
            <a:ext cx="3249937" cy="55649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1AA738C-0C2D-BF4A-966D-1823993862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2957" y="5112110"/>
            <a:ext cx="6119543" cy="58645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7B3C3A4-E1A6-9B42-AECC-5B72940F61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7926" y="6249669"/>
            <a:ext cx="3331070" cy="58645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9B6FBA67-2C87-E648-BA99-50ECA61E65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86980" y="1510842"/>
            <a:ext cx="5168900" cy="39624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8838C971-1988-2841-A2B5-D44504B5E6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86980" y="4823175"/>
            <a:ext cx="5245100" cy="402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245694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A867BE4D-8D22-A24E-BB13-60890C8858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简单函数极值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CF1CDC3-F0A6-DA46-94D5-5CE3A816DF9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4</a:t>
            </a:fld>
            <a:endParaRPr lang="zh-CN" altLang="en-US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D06523F4-2D2E-BB46-9086-8B940DA65A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计算机利用高速运算可以对简单函数做遍历搜索来找出极致位置，例如函数：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B57BFC5-39FD-0F4F-BABA-0F01BFC255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3106" y="2956603"/>
            <a:ext cx="2757783" cy="605367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D990AFB1-DD8B-E943-BFCB-AF44DBFB7C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905" y="3859006"/>
            <a:ext cx="3255434" cy="219350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B030060-3DE9-8F47-A8A4-7F35A8222A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905" y="6277847"/>
            <a:ext cx="5162863" cy="232059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DC32138-C0B4-9E4F-BED5-4028473930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3955" y="4955756"/>
            <a:ext cx="6640845" cy="3699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865986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数据分析概述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err="1"/>
              <a:t>运筹求解</a:t>
            </a:r>
            <a:endParaRPr dirty="0"/>
          </a:p>
        </p:txBody>
      </p:sp>
      <p:sp>
        <p:nvSpPr>
          <p:cNvPr id="149" name="绪论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优化与回归模型</a:t>
            </a:r>
          </a:p>
        </p:txBody>
      </p:sp>
      <p:sp>
        <p:nvSpPr>
          <p:cNvPr id="150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893102" y="593542"/>
            <a:ext cx="276708" cy="449022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pPr marL="0" marR="0" lvl="0" indent="0" algn="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23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/>
                <a:ea typeface="Helvetica Neue"/>
                <a:cs typeface="Helvetica Neue"/>
                <a:sym typeface="Helvetica Neue"/>
              </a:rPr>
              <a:pPr marL="0" marR="0" lvl="0" indent="0" algn="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sz="23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1" name="数据分析的位置"/>
          <p:cNvSpPr txBox="1"/>
          <p:nvPr/>
        </p:nvSpPr>
        <p:spPr>
          <a:xfrm>
            <a:off x="7352515" y="3421648"/>
            <a:ext cx="3385542" cy="595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l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2C64A7"/>
                </a:solidFill>
                <a:effectLst/>
                <a:uLnTx/>
                <a:uFillTx/>
                <a:latin typeface="Monaco"/>
                <a:sym typeface="Monaco"/>
              </a:rPr>
              <a:t>大规模运筹求解器</a:t>
            </a:r>
            <a:endParaRPr kumimoji="0" sz="3200" b="0" i="0" u="none" strike="noStrike" kern="0" cap="none" spc="0" normalizeH="0" baseline="0" noProof="0" dirty="0">
              <a:ln>
                <a:noFill/>
              </a:ln>
              <a:solidFill>
                <a:srgbClr val="2C64A7"/>
              </a:solidFill>
              <a:effectLst/>
              <a:uLnTx/>
              <a:uFillTx/>
              <a:latin typeface="Monaco"/>
              <a:sym typeface="Monaco"/>
            </a:endParaRPr>
          </a:p>
        </p:txBody>
      </p:sp>
      <p:sp>
        <p:nvSpPr>
          <p:cNvPr id="152" name="常见的分析工具"/>
          <p:cNvSpPr txBox="1"/>
          <p:nvPr/>
        </p:nvSpPr>
        <p:spPr>
          <a:xfrm>
            <a:off x="7414815" y="5015268"/>
            <a:ext cx="1336904" cy="595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l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0" cap="none" spc="0" normalizeH="0" baseline="0" noProof="0" dirty="0">
                <a:ln>
                  <a:noFill/>
                </a:ln>
                <a:solidFill>
                  <a:srgbClr val="2C64A7"/>
                </a:solidFill>
                <a:effectLst/>
                <a:uLnTx/>
                <a:uFillTx/>
                <a:latin typeface="Monaco"/>
                <a:sym typeface="Monaco"/>
              </a:rPr>
              <a:t>RGLPK</a:t>
            </a:r>
            <a:endParaRPr kumimoji="0" sz="3200" b="0" i="0" u="none" strike="noStrike" kern="0" cap="none" spc="0" normalizeH="0" baseline="0" noProof="0" dirty="0">
              <a:ln>
                <a:noFill/>
              </a:ln>
              <a:solidFill>
                <a:srgbClr val="2C64A7"/>
              </a:solidFill>
              <a:effectLst/>
              <a:uLnTx/>
              <a:uFillTx/>
              <a:latin typeface="Monaco"/>
              <a:sym typeface="Monaco"/>
            </a:endParaRPr>
          </a:p>
        </p:txBody>
      </p:sp>
      <p:sp>
        <p:nvSpPr>
          <p:cNvPr id="7" name="常见的分析工具">
            <a:extLst>
              <a:ext uri="{FF2B5EF4-FFF2-40B4-BE49-F238E27FC236}">
                <a16:creationId xmlns:a16="http://schemas.microsoft.com/office/drawing/2014/main" id="{9255785F-2106-4B4F-85B3-E70EA1D5528C}"/>
              </a:ext>
            </a:extLst>
          </p:cNvPr>
          <p:cNvSpPr txBox="1"/>
          <p:nvPr/>
        </p:nvSpPr>
        <p:spPr>
          <a:xfrm>
            <a:off x="7414815" y="4218458"/>
            <a:ext cx="3795911" cy="595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l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标准模型矩阵表达式</a:t>
            </a:r>
            <a:endParaRPr kumimoji="0" sz="3200" b="0" i="0" u="none" strike="noStrike" kern="0" cap="none" spc="0" normalizeH="0" baseline="0" noProof="0" dirty="0">
              <a:ln>
                <a:noFill/>
              </a:ln>
              <a:solidFill>
                <a:srgbClr val="2C64A7"/>
              </a:solidFill>
              <a:effectLst/>
              <a:uLnTx/>
              <a:uFillTx/>
              <a:latin typeface="Monaco"/>
              <a:sym typeface="Monaco"/>
            </a:endParaRPr>
          </a:p>
        </p:txBody>
      </p:sp>
    </p:spTree>
    <p:extLst>
      <p:ext uri="{BB962C8B-B14F-4D97-AF65-F5344CB8AC3E}">
        <p14:creationId xmlns:p14="http://schemas.microsoft.com/office/powerpoint/2010/main" val="2264350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4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400"/>
                            </p:stCondLst>
                            <p:childTnLst>
                              <p:par>
                                <p:cTn id="9" presetID="9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4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00"/>
                            </p:stCondLst>
                            <p:childTnLst>
                              <p:par>
                                <p:cTn id="13" presetID="9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4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1" grpId="0" animBg="1" advAuto="0"/>
      <p:bldP spid="152" grpId="0" animBg="1" advAuto="0"/>
      <p:bldP spid="7" grpId="0" animBg="1" advAuto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AB49DBB2-4F79-9E47-B7E3-CFDC781CAE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大规模运筹求解器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741956D-4847-7A49-8126-ED8F1547058B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marL="0" marR="0" lvl="0" indent="0" algn="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lang="en-US" altLang="zh-CN" sz="23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/>
                <a:ea typeface="Helvetica Neue"/>
                <a:cs typeface="Helvetica Neue"/>
                <a:sym typeface="Helvetica Neue"/>
              </a:rPr>
              <a:pPr marL="0" marR="0" lvl="0" indent="0" algn="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zh-CN" altLang="en-US" sz="23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"/>
              <a:cs typeface="Helvetica Neue"/>
              <a:sym typeface="Helvetica Neue"/>
            </a:endParaRPr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D5F9964C-5547-944B-91F5-B95769C1AC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1500" y="1705597"/>
            <a:ext cx="11159194" cy="2029212"/>
          </a:xfrm>
        </p:spPr>
        <p:txBody>
          <a:bodyPr>
            <a:normAutofit/>
          </a:bodyPr>
          <a:lstStyle/>
          <a:p>
            <a:pPr marL="0" indent="0">
              <a:spcBef>
                <a:spcPts val="600"/>
              </a:spcBef>
              <a:buNone/>
            </a:pPr>
            <a:r>
              <a:rPr lang="zh-CN" altLang="en-US" sz="2400" dirty="0"/>
              <a:t>解决较大规模的运筹优化问题常常需要用到求解器。</a:t>
            </a:r>
            <a:endParaRPr lang="en-US" altLang="zh-CN" sz="2400" dirty="0"/>
          </a:p>
          <a:p>
            <a:pPr>
              <a:spcBef>
                <a:spcPts val="600"/>
              </a:spcBef>
            </a:pPr>
            <a:r>
              <a:rPr lang="zh-CN" altLang="en-US" sz="2400" dirty="0"/>
              <a:t>求解器主要分为商业和开源两大类</a:t>
            </a:r>
            <a:endParaRPr lang="en-US" altLang="zh-CN" sz="2400" dirty="0"/>
          </a:p>
          <a:p>
            <a:pPr>
              <a:spcBef>
                <a:spcPts val="600"/>
              </a:spcBef>
            </a:pPr>
            <a:endParaRPr lang="zh-CN" altLang="en-US" sz="24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62665F04-302D-7A4C-A2CF-E5FADA2891A6}"/>
              </a:ext>
            </a:extLst>
          </p:cNvPr>
          <p:cNvSpPr/>
          <p:nvPr/>
        </p:nvSpPr>
        <p:spPr>
          <a:xfrm>
            <a:off x="571500" y="6893673"/>
            <a:ext cx="1141067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 err="1">
                <a:ln>
                  <a:noFill/>
                </a:ln>
                <a:solidFill>
                  <a:srgbClr val="2C64A7"/>
                </a:solidFill>
                <a:effectLst/>
                <a:uLnTx/>
                <a:uFillTx/>
                <a:latin typeface="Monaco"/>
                <a:sym typeface="Monaco"/>
              </a:rPr>
              <a:t>Rglpk</a:t>
            </a: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2C64A7"/>
                </a:solidFill>
                <a:effectLst/>
                <a:uLnTx/>
                <a:uFillTx/>
                <a:latin typeface="Monaco"/>
                <a:sym typeface="Monaco"/>
              </a:rPr>
              <a:t>说明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2C64A7"/>
                </a:solidFill>
                <a:effectLst/>
                <a:uLnTx/>
                <a:uFillTx/>
                <a:latin typeface="Monaco"/>
                <a:sym typeface="Monaco"/>
              </a:rPr>
              <a:t>:</a:t>
            </a:r>
          </a:p>
          <a:p>
            <a:pPr marL="0" marR="0" lvl="0" indent="0" algn="l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2C64A7"/>
                </a:solidFill>
                <a:effectLst/>
                <a:uLnTx/>
                <a:uFillTx/>
                <a:latin typeface="Monaco"/>
                <a:sym typeface="Monaco"/>
              </a:rPr>
              <a:t>https://www.rdocumentation.org/packages/Rglpk/versions/0.6-3/topics/Rglpk_solve_LP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AE8C18B5-6549-0649-A8FE-E7863C647D5F}"/>
              </a:ext>
            </a:extLst>
          </p:cNvPr>
          <p:cNvSpPr/>
          <p:nvPr/>
        </p:nvSpPr>
        <p:spPr>
          <a:xfrm>
            <a:off x="571500" y="7939261"/>
            <a:ext cx="931333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rgbClr val="2C64A7"/>
                </a:solidFill>
                <a:effectLst/>
                <a:uLnTx/>
                <a:uFillTx/>
                <a:latin typeface="Monaco"/>
                <a:sym typeface="Monaco"/>
              </a:rPr>
              <a:t>GLPK</a:t>
            </a: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2C64A7"/>
                </a:solidFill>
                <a:effectLst/>
                <a:uLnTx/>
                <a:uFillTx/>
                <a:latin typeface="Monaco"/>
                <a:sym typeface="Monaco"/>
              </a:rPr>
              <a:t>求解器介绍</a:t>
            </a: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rgbClr val="2C64A7"/>
                </a:solidFill>
                <a:effectLst/>
                <a:uLnTx/>
                <a:uFillTx/>
                <a:latin typeface="Monaco"/>
                <a:sym typeface="Monaco"/>
              </a:rPr>
              <a:t>:</a:t>
            </a:r>
          </a:p>
          <a:p>
            <a:pPr marL="0" marR="0" lvl="0" indent="0" algn="l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2C64A7"/>
                </a:solidFill>
                <a:effectLst/>
                <a:uLnTx/>
                <a:uFillTx/>
                <a:latin typeface="Monaco"/>
                <a:sym typeface="Monaco"/>
              </a:rPr>
              <a:t>https://www.gnu.org/software/glpk/glpk.html#introduction</a:t>
            </a:r>
          </a:p>
        </p:txBody>
      </p:sp>
      <p:graphicFrame>
        <p:nvGraphicFramePr>
          <p:cNvPr id="11" name="表格 11">
            <a:extLst>
              <a:ext uri="{FF2B5EF4-FFF2-40B4-BE49-F238E27FC236}">
                <a16:creationId xmlns:a16="http://schemas.microsoft.com/office/drawing/2014/main" id="{7448F944-2534-774B-A439-8E54D8E678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9833457"/>
              </p:ext>
            </p:extLst>
          </p:nvPr>
        </p:nvGraphicFramePr>
        <p:xfrm>
          <a:off x="1256103" y="3050518"/>
          <a:ext cx="10041468" cy="883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73578">
                  <a:extLst>
                    <a:ext uri="{9D8B030D-6E8A-4147-A177-3AD203B41FA5}">
                      <a16:colId xmlns:a16="http://schemas.microsoft.com/office/drawing/2014/main" val="1383413732"/>
                    </a:ext>
                  </a:extLst>
                </a:gridCol>
                <a:gridCol w="1673578">
                  <a:extLst>
                    <a:ext uri="{9D8B030D-6E8A-4147-A177-3AD203B41FA5}">
                      <a16:colId xmlns:a16="http://schemas.microsoft.com/office/drawing/2014/main" val="1241207589"/>
                    </a:ext>
                  </a:extLst>
                </a:gridCol>
                <a:gridCol w="1673578">
                  <a:extLst>
                    <a:ext uri="{9D8B030D-6E8A-4147-A177-3AD203B41FA5}">
                      <a16:colId xmlns:a16="http://schemas.microsoft.com/office/drawing/2014/main" val="1335028329"/>
                    </a:ext>
                  </a:extLst>
                </a:gridCol>
                <a:gridCol w="1673578">
                  <a:extLst>
                    <a:ext uri="{9D8B030D-6E8A-4147-A177-3AD203B41FA5}">
                      <a16:colId xmlns:a16="http://schemas.microsoft.com/office/drawing/2014/main" val="3854423549"/>
                    </a:ext>
                  </a:extLst>
                </a:gridCol>
                <a:gridCol w="1673578">
                  <a:extLst>
                    <a:ext uri="{9D8B030D-6E8A-4147-A177-3AD203B41FA5}">
                      <a16:colId xmlns:a16="http://schemas.microsoft.com/office/drawing/2014/main" val="2600094329"/>
                    </a:ext>
                  </a:extLst>
                </a:gridCol>
                <a:gridCol w="1673578">
                  <a:extLst>
                    <a:ext uri="{9D8B030D-6E8A-4147-A177-3AD203B41FA5}">
                      <a16:colId xmlns:a16="http://schemas.microsoft.com/office/drawing/2014/main" val="3297934816"/>
                    </a:ext>
                  </a:extLst>
                </a:gridCol>
              </a:tblGrid>
              <a:tr h="370840">
                <a:tc rowSpan="2">
                  <a:txBody>
                    <a:bodyPr/>
                    <a:lstStyle/>
                    <a:p>
                      <a:r>
                        <a:rPr lang="zh-CN" altLang="en-US" dirty="0"/>
                        <a:t>主要求解器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商业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GUROBI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Cplex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Cardinal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843907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开源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Ortools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lp_solver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GLPK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SCIP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4090455"/>
                  </a:ext>
                </a:extLst>
              </a:tr>
            </a:tbl>
          </a:graphicData>
        </a:graphic>
      </p:graphicFrame>
      <p:graphicFrame>
        <p:nvGraphicFramePr>
          <p:cNvPr id="12" name="表格 11">
            <a:extLst>
              <a:ext uri="{FF2B5EF4-FFF2-40B4-BE49-F238E27FC236}">
                <a16:creationId xmlns:a16="http://schemas.microsoft.com/office/drawing/2014/main" id="{FC25E7E4-0B8D-E849-A959-7AC1B3E607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5870353"/>
              </p:ext>
            </p:extLst>
          </p:nvPr>
        </p:nvGraphicFramePr>
        <p:xfrm>
          <a:off x="1256103" y="4705225"/>
          <a:ext cx="10041468" cy="13258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73578">
                  <a:extLst>
                    <a:ext uri="{9D8B030D-6E8A-4147-A177-3AD203B41FA5}">
                      <a16:colId xmlns:a16="http://schemas.microsoft.com/office/drawing/2014/main" val="1383413732"/>
                    </a:ext>
                  </a:extLst>
                </a:gridCol>
                <a:gridCol w="1673578">
                  <a:extLst>
                    <a:ext uri="{9D8B030D-6E8A-4147-A177-3AD203B41FA5}">
                      <a16:colId xmlns:a16="http://schemas.microsoft.com/office/drawing/2014/main" val="1241207589"/>
                    </a:ext>
                  </a:extLst>
                </a:gridCol>
                <a:gridCol w="1673578">
                  <a:extLst>
                    <a:ext uri="{9D8B030D-6E8A-4147-A177-3AD203B41FA5}">
                      <a16:colId xmlns:a16="http://schemas.microsoft.com/office/drawing/2014/main" val="1335028329"/>
                    </a:ext>
                  </a:extLst>
                </a:gridCol>
                <a:gridCol w="1673578">
                  <a:extLst>
                    <a:ext uri="{9D8B030D-6E8A-4147-A177-3AD203B41FA5}">
                      <a16:colId xmlns:a16="http://schemas.microsoft.com/office/drawing/2014/main" val="3854423549"/>
                    </a:ext>
                  </a:extLst>
                </a:gridCol>
                <a:gridCol w="1673578">
                  <a:extLst>
                    <a:ext uri="{9D8B030D-6E8A-4147-A177-3AD203B41FA5}">
                      <a16:colId xmlns:a16="http://schemas.microsoft.com/office/drawing/2014/main" val="2600094329"/>
                    </a:ext>
                  </a:extLst>
                </a:gridCol>
                <a:gridCol w="1673578">
                  <a:extLst>
                    <a:ext uri="{9D8B030D-6E8A-4147-A177-3AD203B41FA5}">
                      <a16:colId xmlns:a16="http://schemas.microsoft.com/office/drawing/2014/main" val="3297934816"/>
                    </a:ext>
                  </a:extLst>
                </a:gridCol>
              </a:tblGrid>
              <a:tr h="370840">
                <a:tc rowSpan="3">
                  <a:txBody>
                    <a:bodyPr/>
                    <a:lstStyle/>
                    <a:p>
                      <a:r>
                        <a:rPr lang="zh-CN" altLang="en-US" dirty="0"/>
                        <a:t>求解器常用的编程语言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zh-CN" altLang="en-US" dirty="0"/>
                        <a:t>通用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Python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MATLAB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Julia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843907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C/C++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JAVA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5842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231141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专用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AMPL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LINGO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GAMS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NEOS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40904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76276511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D8CA21E0-A3FC-824D-942E-601B67350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/>
            <a:r>
              <a:rPr lang="zh-CN" altLang="en-US" sz="4400" dirty="0">
                <a:latin typeface="Monaco"/>
                <a:ea typeface="Monaco"/>
                <a:cs typeface="Monaco"/>
                <a:sym typeface="Monaco"/>
              </a:rPr>
              <a:t>标准模型的矩阵化表示方法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B4EDBE4-4A56-FA40-9678-B2BEF7838A5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marL="0" marR="0" lvl="0" indent="0" algn="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lang="en-US" altLang="zh-CN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/>
                <a:ea typeface="Helvetica Neue"/>
                <a:cs typeface="Helvetica Neue"/>
                <a:sym typeface="Helvetica Neue"/>
              </a:rPr>
              <a:pPr marL="0" marR="0" lvl="0" indent="0" algn="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zh-CN" alt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"/>
              <a:cs typeface="Helvetica Neue"/>
              <a:sym typeface="Helvetica Neue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CE5AFA33-BE11-0F40-81C4-0800ACAC73F8}"/>
                  </a:ext>
                </a:extLst>
              </p:cNvPr>
              <p:cNvSpPr txBox="1"/>
              <p:nvPr/>
            </p:nvSpPr>
            <p:spPr>
              <a:xfrm>
                <a:off x="1152347" y="2037598"/>
                <a:ext cx="3868047" cy="49244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>
                <a:spAutoFit/>
              </a:bodyPr>
              <a:lstStyle/>
              <a:p>
                <a:pPr marL="0" marR="0" lvl="0" indent="0" algn="l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kumimoji="0" lang="en-US" altLang="zh-CN" sz="32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C64A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Monaco"/>
                              <a:cs typeface="Monaco"/>
                              <a:sym typeface="Monaco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0" lang="en-US" altLang="zh-CN" sz="3200" b="0" i="0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C64A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Monaco"/>
                              <a:cs typeface="Monaco"/>
                              <a:sym typeface="Monaco"/>
                            </a:rPr>
                            <m:t>max</m:t>
                          </m:r>
                        </m:fName>
                        <m:e>
                          <m:sSub>
                            <m:sSubPr>
                              <m:ctrlPr>
                                <a:rPr kumimoji="0" lang="en-US" altLang="zh-CN" sz="32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C64A7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sym typeface="Monaco"/>
                                </a:rPr>
                              </m:ctrlPr>
                            </m:sSubPr>
                            <m:e>
                              <m:r>
                                <a:rPr kumimoji="0" lang="zh-CN" altLang="en-US" sz="32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C64A7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sym typeface="Monaco"/>
                                </a:rPr>
                                <m:t>    </m:t>
                              </m:r>
                              <m:r>
                                <a:rPr kumimoji="0" lang="en-US" altLang="zh-CN" sz="32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C64A7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sym typeface="Monaco"/>
                                </a:rPr>
                                <m:t>3</m:t>
                              </m:r>
                              <m:r>
                                <a:rPr kumimoji="0" lang="en-US" altLang="zh-CN" sz="32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C64A7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sym typeface="Monaco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en-US" altLang="zh-CN" sz="32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C64A7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sym typeface="Monaco"/>
                                </a:rPr>
                                <m:t>1</m:t>
                              </m:r>
                            </m:sub>
                          </m:sSub>
                          <m:r>
                            <a:rPr kumimoji="0" lang="en-US" altLang="zh-CN" sz="32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C64A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sym typeface="Monaco"/>
                            </a:rPr>
                            <m:t>+</m:t>
                          </m:r>
                          <m:sSub>
                            <m:sSubPr>
                              <m:ctrlPr>
                                <a:rPr kumimoji="0" lang="en-US" altLang="zh-CN" sz="32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C64A7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sym typeface="Monaco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32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C64A7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sym typeface="Monaco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en-US" altLang="zh-CN" sz="32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C64A7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sym typeface="Monaco"/>
                                </a:rPr>
                                <m:t>2</m:t>
                              </m:r>
                            </m:sub>
                          </m:sSub>
                          <m:r>
                            <a:rPr kumimoji="0" lang="en-US" altLang="zh-CN" sz="32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C64A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sym typeface="Monaco"/>
                            </a:rPr>
                            <m:t>+3</m:t>
                          </m:r>
                          <m:sSub>
                            <m:sSubPr>
                              <m:ctrlPr>
                                <a:rPr kumimoji="0" lang="en-US" altLang="zh-CN" sz="32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C64A7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sym typeface="Monaco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32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C64A7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sym typeface="Monaco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en-US" altLang="zh-CN" sz="32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C64A7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sym typeface="Monaco"/>
                                </a:rPr>
                                <m:t>3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kumimoji="0" lang="zh-CN" altLang="en-US" sz="3200" b="0" i="0" u="none" strike="noStrike" kern="0" cap="none" spc="0" normalizeH="0" baseline="0" noProof="0" dirty="0">
                  <a:ln>
                    <a:noFill/>
                  </a:ln>
                  <a:solidFill>
                    <a:srgbClr val="2C64A7"/>
                  </a:solidFill>
                  <a:effectLst/>
                  <a:uLnTx/>
                  <a:uFillTx/>
                  <a:latin typeface="Monaco"/>
                  <a:ea typeface="Monaco"/>
                  <a:cs typeface="Monaco"/>
                  <a:sym typeface="Monaco"/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CE5AFA33-BE11-0F40-81C4-0800ACAC73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2347" y="2037598"/>
                <a:ext cx="3868047" cy="492443"/>
              </a:xfrm>
              <a:prstGeom prst="rect">
                <a:avLst/>
              </a:prstGeom>
              <a:blipFill>
                <a:blip r:embed="rId2"/>
                <a:stretch>
                  <a:fillRect t="-5000" b="-4000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B4A4EBBC-B0B5-4248-8C6C-17FE570B3ED2}"/>
                  </a:ext>
                </a:extLst>
              </p:cNvPr>
              <p:cNvSpPr txBox="1"/>
              <p:nvPr/>
            </p:nvSpPr>
            <p:spPr>
              <a:xfrm>
                <a:off x="936854" y="2882900"/>
                <a:ext cx="4446987" cy="237616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>
                <a:spAutoFit/>
              </a:bodyPr>
              <a:lstStyle/>
              <a:p>
                <a:pPr marL="0" marR="0" lvl="0" indent="0" algn="l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28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2C64A7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sym typeface="Monaco"/>
                        </a:rPr>
                        <m:t>𝑠</m:t>
                      </m:r>
                      <m:r>
                        <a:rPr kumimoji="0" lang="en-US" altLang="zh-CN" sz="28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2C64A7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sym typeface="Monaco"/>
                        </a:rPr>
                        <m:t>.</m:t>
                      </m:r>
                      <m:r>
                        <a:rPr kumimoji="0" lang="en-US" altLang="zh-CN" sz="28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2C64A7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sym typeface="Monaco"/>
                        </a:rPr>
                        <m:t>𝑡</m:t>
                      </m:r>
                      <m:r>
                        <a:rPr kumimoji="0" lang="en-US" altLang="zh-CN" sz="28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2C64A7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sym typeface="Monaco"/>
                        </a:rPr>
                        <m:t>.</m:t>
                      </m:r>
                      <m:d>
                        <m:dPr>
                          <m:begChr m:val="{"/>
                          <m:endChr m:val=""/>
                          <m:ctrlPr>
                            <a:rPr kumimoji="0" lang="en-US" altLang="zh-CN" sz="2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C64A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sym typeface="Monaco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0" lang="en-US" altLang="zh-CN" sz="2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C64A7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sym typeface="Monaco"/>
                                </a:rPr>
                              </m:ctrlPr>
                            </m:eqArrPr>
                            <m:e>
                              <m:r>
                                <a:rPr kumimoji="0" lang="en-US" altLang="zh-CN" sz="2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C64A7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sym typeface="Monaco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kumimoji="0" lang="en-US" altLang="zh-CN" sz="28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2C64A7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sym typeface="Monaco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sz="28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2C64A7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sym typeface="Monaco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0" lang="en-US" altLang="zh-CN" sz="28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2C64A7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sym typeface="Monaco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kumimoji="0" lang="en-US" altLang="zh-CN" sz="2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C64A7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sym typeface="Monaco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kumimoji="0" lang="en-US" altLang="zh-CN" sz="28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2C64A7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sym typeface="Monaco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sz="28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2C64A7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sym typeface="Monaco"/>
                                    </a:rPr>
                                    <m:t>2</m:t>
                                  </m:r>
                                  <m:r>
                                    <a:rPr kumimoji="0" lang="en-US" altLang="zh-CN" sz="28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2C64A7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sym typeface="Monaco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0" lang="en-US" altLang="zh-CN" sz="28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2C64A7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sym typeface="Monaco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kumimoji="0" lang="en-US" altLang="zh-CN" sz="2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C64A7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sym typeface="Monaco"/>
                                </a:rPr>
                                <m:t>+ </m:t>
                              </m:r>
                              <m:sSub>
                                <m:sSubPr>
                                  <m:ctrlPr>
                                    <a:rPr kumimoji="0" lang="en-US" altLang="zh-CN" sz="28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2C64A7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sym typeface="Monaco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sz="28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2C64A7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sym typeface="Monaco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0" lang="en-US" altLang="zh-CN" sz="28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2C64A7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sym typeface="Monaco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kumimoji="0" lang="en-US" altLang="zh-CN" sz="2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C64A7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Monaco"/>
                                </a:rPr>
                                <m:t>≤4</m:t>
                              </m:r>
                            </m:e>
                            <m:e>
                              <m:r>
                                <a:rPr kumimoji="0" lang="en-US" altLang="zh-CN" sz="2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C64A7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Monaco"/>
                                </a:rPr>
                                <m:t>             </m:t>
                              </m:r>
                              <m:r>
                                <a:rPr kumimoji="0" lang="en-US" altLang="zh-CN" sz="2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C64A7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sym typeface="Monaco"/>
                                </a:rPr>
                                <m:t>4</m:t>
                              </m:r>
                              <m:sSub>
                                <m:sSubPr>
                                  <m:ctrlPr>
                                    <a:rPr kumimoji="0" lang="en-US" altLang="zh-CN" sz="28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2C64A7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sym typeface="Monaco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sz="28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2C64A7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sym typeface="Monaco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0" lang="en-US" altLang="zh-CN" sz="28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2C64A7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sym typeface="Monaco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kumimoji="0" lang="en-US" altLang="zh-CN" sz="2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C64A7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sym typeface="Monaco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kumimoji="0" lang="en-US" altLang="zh-CN" sz="28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2C64A7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sym typeface="Monaco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sz="28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2C64A7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sym typeface="Monaco"/>
                                    </a:rPr>
                                    <m:t>3</m:t>
                                  </m:r>
                                  <m:r>
                                    <a:rPr kumimoji="0" lang="en-US" altLang="zh-CN" sz="28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2C64A7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sym typeface="Monaco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0" lang="en-US" altLang="zh-CN" sz="28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2C64A7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sym typeface="Monaco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kumimoji="0" lang="en-US" altLang="zh-CN" sz="2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C64A7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Monaco"/>
                                </a:rPr>
                                <m:t>≤2</m:t>
                              </m:r>
                            </m:e>
                            <m:e>
                              <m:r>
                                <a:rPr kumimoji="0" lang="en-US" altLang="zh-CN" sz="2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C64A7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Monaco"/>
                                </a:rPr>
                                <m:t>   </m:t>
                              </m:r>
                              <m:sSub>
                                <m:sSubPr>
                                  <m:ctrlPr>
                                    <a:rPr kumimoji="0" lang="en-US" altLang="zh-CN" sz="28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2C64A7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sym typeface="Monaco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sz="28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2C64A7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sym typeface="Monaco"/>
                                    </a:rPr>
                                    <m:t> </m:t>
                                  </m:r>
                                  <m:r>
                                    <a:rPr kumimoji="0" lang="en-US" altLang="zh-CN" sz="28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2C64A7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sym typeface="Monaco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0" lang="en-US" altLang="zh-CN" sz="28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2C64A7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sym typeface="Monaco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kumimoji="0" lang="en-US" altLang="zh-CN" sz="2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C64A7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sym typeface="Monaco"/>
                                </a:rPr>
                                <m:t> −</m:t>
                              </m:r>
                              <m:sSub>
                                <m:sSubPr>
                                  <m:ctrlPr>
                                    <a:rPr kumimoji="0" lang="en-US" altLang="zh-CN" sz="28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2C64A7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sym typeface="Monaco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sz="28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2C64A7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sym typeface="Monaco"/>
                                    </a:rPr>
                                    <m:t>  3</m:t>
                                  </m:r>
                                  <m:r>
                                    <a:rPr kumimoji="0" lang="en-US" altLang="zh-CN" sz="28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2C64A7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sym typeface="Monaco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0" lang="en-US" altLang="zh-CN" sz="28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2C64A7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sym typeface="Monaco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kumimoji="0" lang="en-US" altLang="zh-CN" sz="2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C64A7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sym typeface="Monaco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kumimoji="0" lang="en-US" altLang="zh-CN" sz="28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2C64A7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sym typeface="Monaco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sz="28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2C64A7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sym typeface="Monaco"/>
                                    </a:rPr>
                                    <m:t>2</m:t>
                                  </m:r>
                                  <m:r>
                                    <a:rPr kumimoji="0" lang="en-US" altLang="zh-CN" sz="28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2C64A7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sym typeface="Monaco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0" lang="en-US" altLang="zh-CN" sz="28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2C64A7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sym typeface="Monaco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kumimoji="0" lang="en-US" altLang="zh-CN" sz="2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C64A7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Monaco"/>
                                </a:rPr>
                                <m:t>≤3</m:t>
                              </m:r>
                            </m:e>
                            <m:e>
                              <m:eqArr>
                                <m:eqArrPr>
                                  <m:ctrlPr>
                                    <a:rPr kumimoji="0" lang="en-US" altLang="zh-CN" sz="28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2C64A7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Monaco"/>
                                    </a:rPr>
                                  </m:ctrlPr>
                                </m:eqArrPr>
                                <m:e>
                                  <m:sSub>
                                    <m:sSubPr>
                                      <m:ctrlPr>
                                        <a:rPr kumimoji="0" lang="en-US" altLang="zh-CN" sz="2800" b="0" i="1" u="none" strike="noStrike" kern="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2C64A7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sym typeface="Monaco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altLang="zh-CN" sz="2800" b="0" i="1" u="none" strike="noStrike" kern="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2C64A7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sym typeface="Monaco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0" lang="en-US" altLang="zh-CN" sz="2800" b="0" i="1" u="none" strike="noStrike" kern="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2C64A7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sym typeface="Monaco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kumimoji="0" lang="en-US" altLang="zh-CN" sz="28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2C64A7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Monaco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kumimoji="0" lang="en-US" altLang="zh-CN" sz="2800" b="0" i="1" u="none" strike="noStrike" kern="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2C64A7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sym typeface="Monaco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altLang="zh-CN" sz="2800" b="0" i="1" u="none" strike="noStrike" kern="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2C64A7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sym typeface="Monaco"/>
                                        </a:rPr>
                                        <m:t>    </m:t>
                                      </m:r>
                                      <m:r>
                                        <a:rPr kumimoji="0" lang="en-US" altLang="zh-CN" sz="2800" b="0" i="1" u="none" strike="noStrike" kern="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2C64A7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sym typeface="Monaco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0" lang="en-US" altLang="zh-CN" sz="2800" b="0" i="1" u="none" strike="noStrike" kern="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2C64A7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sym typeface="Monaco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kumimoji="0" lang="zh-CN" altLang="en-US" sz="2800" b="0" i="1" u="none" strike="noStrike" kern="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2C64A7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Monaco"/>
                                    </a:rPr>
                                    <m:t>为</m:t>
                                  </m:r>
                                  <m:r>
                                    <a:rPr kumimoji="0" lang="zh-CN" altLang="en-US" sz="28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2C64A7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Monaco"/>
                                    </a:rPr>
                                    <m:t>非负</m:t>
                                  </m:r>
                                  <m:r>
                                    <a:rPr kumimoji="0" lang="zh-CN" altLang="en-US" sz="2800" b="0" i="1" u="none" strike="noStrike" kern="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2C64A7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Monaco"/>
                                    </a:rPr>
                                    <m:t>实数</m:t>
                                  </m:r>
                                </m:e>
                                <m:e>
                                  <m:sSub>
                                    <m:sSubPr>
                                      <m:ctrlPr>
                                        <a:rPr kumimoji="0" lang="en-US" altLang="zh-CN" sz="2800" b="0" i="1" u="none" strike="noStrike" kern="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2C64A7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sym typeface="Monaco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altLang="zh-CN" sz="2800" b="0" i="1" u="none" strike="noStrike" kern="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2C64A7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sym typeface="Monaco"/>
                                        </a:rPr>
                                        <m:t>   </m:t>
                                      </m:r>
                                      <m:r>
                                        <a:rPr kumimoji="0" lang="en-US" altLang="zh-CN" sz="2800" b="0" i="1" u="none" strike="noStrike" kern="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2C64A7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sym typeface="Monaco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0" lang="en-US" altLang="zh-CN" sz="2800" b="0" i="1" u="none" strike="noStrike" kern="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2C64A7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sym typeface="Monaco"/>
                                        </a:rPr>
                                        <m:t>3</m:t>
                                      </m:r>
                                    </m:sub>
                                  </m:sSub>
                                  <m:r>
                                    <a:rPr kumimoji="0" lang="en-US" altLang="zh-CN" sz="28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2C64A7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Monaco"/>
                                    </a:rPr>
                                    <m:t>  </m:t>
                                  </m:r>
                                  <m:r>
                                    <a:rPr kumimoji="0" lang="zh-CN" altLang="en-US" sz="2800" b="0" i="1" u="none" strike="noStrike" kern="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2C64A7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Monaco"/>
                                    </a:rPr>
                                    <m:t>为</m:t>
                                  </m:r>
                                  <m:r>
                                    <a:rPr kumimoji="0" lang="zh-CN" altLang="en-US" sz="28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2C64A7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Monaco"/>
                                    </a:rPr>
                                    <m:t>非负</m:t>
                                  </m:r>
                                  <m:r>
                                    <a:rPr kumimoji="0" lang="zh-CN" altLang="en-US" sz="2800" b="0" i="1" u="none" strike="noStrike" kern="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2C64A7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Monaco"/>
                                    </a:rPr>
                                    <m:t>整数</m:t>
                                  </m:r>
                                </m:e>
                              </m:eqArr>
                            </m:e>
                          </m:eqArr>
                        </m:e>
                      </m:d>
                    </m:oMath>
                  </m:oMathPara>
                </a14:m>
                <a:endParaRPr kumimoji="0" lang="zh-CN" altLang="en-US" sz="3200" b="0" i="0" u="none" strike="noStrike" kern="0" cap="none" spc="0" normalizeH="0" baseline="0" noProof="0" dirty="0">
                  <a:ln>
                    <a:noFill/>
                  </a:ln>
                  <a:solidFill>
                    <a:srgbClr val="2C64A7"/>
                  </a:solidFill>
                  <a:effectLst/>
                  <a:uLnTx/>
                  <a:uFillTx/>
                  <a:latin typeface="Monaco"/>
                  <a:ea typeface="Monaco"/>
                  <a:cs typeface="Monaco"/>
                  <a:sym typeface="Monaco"/>
                </a:endParaRP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B4A4EBBC-B0B5-4248-8C6C-17FE570B3E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854" y="2882900"/>
                <a:ext cx="4446987" cy="2376163"/>
              </a:xfrm>
              <a:prstGeom prst="rect">
                <a:avLst/>
              </a:prstGeom>
              <a:blipFill>
                <a:blip r:embed="rId3"/>
                <a:stretch>
                  <a:fillRect b="-372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本框 11">
            <a:extLst>
              <a:ext uri="{FF2B5EF4-FFF2-40B4-BE49-F238E27FC236}">
                <a16:creationId xmlns:a16="http://schemas.microsoft.com/office/drawing/2014/main" id="{028870B6-725F-4C40-B45C-21FBCEA49D78}"/>
              </a:ext>
            </a:extLst>
          </p:cNvPr>
          <p:cNvSpPr txBox="1"/>
          <p:nvPr/>
        </p:nvSpPr>
        <p:spPr>
          <a:xfrm>
            <a:off x="5996317" y="4550110"/>
            <a:ext cx="1333698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lvl="0" indent="0" algn="l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2C64A7"/>
                </a:solidFill>
                <a:effectLst/>
                <a:uLnTx/>
                <a:uFillTx/>
                <a:latin typeface="Monaco"/>
                <a:sym typeface="Monaco"/>
              </a:rPr>
              <a:t>类型约束</a:t>
            </a: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srgbClr val="2C64A7"/>
              </a:solidFill>
              <a:effectLst/>
              <a:uLnTx/>
              <a:uFillTx/>
              <a:latin typeface="Monaco"/>
              <a:ea typeface="Monaco"/>
              <a:cs typeface="Monaco"/>
              <a:sym typeface="Monaco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5AD39E3-1F26-554F-82F9-FEE3C3256BEB}"/>
              </a:ext>
            </a:extLst>
          </p:cNvPr>
          <p:cNvSpPr txBox="1"/>
          <p:nvPr/>
        </p:nvSpPr>
        <p:spPr>
          <a:xfrm>
            <a:off x="5979584" y="3010477"/>
            <a:ext cx="1025922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lvl="0" indent="0" algn="l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2C64A7"/>
                </a:solidFill>
                <a:effectLst/>
                <a:uLnTx/>
                <a:uFillTx/>
                <a:latin typeface="Monaco"/>
                <a:sym typeface="Monaco"/>
              </a:rPr>
              <a:t>主约束</a:t>
            </a: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srgbClr val="2C64A7"/>
              </a:solidFill>
              <a:effectLst/>
              <a:uLnTx/>
              <a:uFillTx/>
              <a:latin typeface="Monaco"/>
              <a:ea typeface="Monaco"/>
              <a:cs typeface="Monaco"/>
              <a:sym typeface="Monaco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E5510FF3-1104-4B42-8FCC-EAA8C61509E7}"/>
                  </a:ext>
                </a:extLst>
              </p:cNvPr>
              <p:cNvSpPr txBox="1"/>
              <p:nvPr/>
            </p:nvSpPr>
            <p:spPr>
              <a:xfrm>
                <a:off x="7987667" y="2918319"/>
                <a:ext cx="2677784" cy="125156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>
                <a:spAutoFit/>
              </a:bodyPr>
              <a:lstStyle/>
              <a:p>
                <a:pPr marL="0" marR="0" lvl="0" indent="0" algn="l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kumimoji="0" lang="en-US" altLang="zh-CN" sz="32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C64A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sym typeface="Monaco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kumimoji="0" lang="en-US" altLang="zh-CN" sz="32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C64A7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sym typeface="Monaco"/>
                                </a:rPr>
                              </m:ctrlPr>
                            </m:mPr>
                            <m:mr>
                              <m:e>
                                <m:eqArr>
                                  <m:eqArrPr>
                                    <m:ctrlPr>
                                      <a:rPr kumimoji="0" lang="en-US" altLang="zh-CN" sz="3200" b="0" i="1" u="none" strike="noStrike" kern="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2C64A7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sym typeface="Monaco"/>
                                      </a:rPr>
                                    </m:ctrlPr>
                                  </m:eqArr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kumimoji="0" lang="en-US" altLang="zh-CN" sz="3200" b="0" i="1" u="none" strike="noStrike" kern="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2C64A7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sym typeface="Monaco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kumimoji="0" lang="en-US" altLang="zh-CN" sz="3200" b="0" i="1" u="none" strike="noStrike" kern="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2C64A7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sym typeface="Monaco"/>
                                            </a:rPr>
                                            <m:t>−</m:t>
                                          </m:r>
                                          <m:r>
                                            <a:rPr kumimoji="0" lang="en-US" altLang="zh-CN" sz="3200" b="0" i="1" u="none" strike="noStrike" kern="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2C64A7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sym typeface="Monaco"/>
                                            </a:rPr>
                                            <m:t>1</m:t>
                                          </m:r>
                                        </m:e>
                                        <m:e>
                                          <m:r>
                                            <a:rPr kumimoji="0" lang="en-US" altLang="zh-CN" sz="3200" b="0" i="1" u="none" strike="noStrike" kern="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2C64A7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sym typeface="Monaco"/>
                                            </a:rPr>
                                            <m:t>2</m:t>
                                          </m:r>
                                        </m:e>
                                      </m:mr>
                                    </m:m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kumimoji="0" lang="en-US" altLang="zh-CN" sz="3200" b="0" i="1" u="none" strike="noStrike" kern="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2C64A7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sym typeface="Monaco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kumimoji="0" lang="en-US" altLang="zh-CN" sz="3200" b="0" i="1" u="none" strike="noStrike" kern="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2C64A7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sym typeface="Monaco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kumimoji="0" lang="en-US" altLang="zh-CN" sz="3200" b="0" i="1" u="none" strike="noStrike" kern="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2C64A7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sym typeface="Monaco"/>
                                            </a:rPr>
                                            <m:t>4</m:t>
                                          </m:r>
                                        </m:e>
                                      </m:mr>
                                    </m:m>
                                  </m:e>
                                </m:eqArr>
                              </m:e>
                              <m:e>
                                <m:eqArr>
                                  <m:eqArrPr>
                                    <m:ctrlPr>
                                      <a:rPr kumimoji="0" lang="en-US" altLang="zh-CN" sz="3200" b="0" i="1" u="none" strike="noStrike" kern="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2C64A7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sym typeface="Monaco"/>
                                      </a:rPr>
                                    </m:ctrlPr>
                                  </m:eqArrPr>
                                  <m:e>
                                    <m:r>
                                      <a:rPr kumimoji="0" lang="en-US" altLang="zh-CN" sz="3200" b="0" i="1" u="none" strike="noStrike" kern="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2C64A7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sym typeface="Monaco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kumimoji="0" lang="en-US" altLang="zh-CN" sz="3200" b="0" i="1" u="none" strike="noStrike" kern="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2C64A7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sym typeface="Monaco"/>
                                      </a:rPr>
                                      <m:t>−3</m:t>
                                    </m:r>
                                  </m:e>
                                </m:eqAr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kumimoji="0" lang="en-US" altLang="zh-CN" sz="3200" b="0" i="1" u="none" strike="noStrike" kern="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2C64A7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sym typeface="Monaco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kumimoji="0" lang="en-US" altLang="zh-CN" sz="3200" b="0" i="1" u="none" strike="noStrike" kern="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2C64A7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sym typeface="Monaco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kumimoji="0" lang="en-US" altLang="zh-CN" sz="3200" b="0" i="1" u="none" strike="noStrike" kern="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2C64A7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sym typeface="Monaco"/>
                                        </a:rPr>
                                        <m:t>−3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r>
                                  <a:rPr kumimoji="0" lang="en-US" altLang="zh-CN" sz="32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2C64A7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sym typeface="Monaco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0" lang="zh-CN" altLang="en-US" sz="3200" b="0" i="0" u="none" strike="noStrike" kern="0" cap="none" spc="0" normalizeH="0" baseline="0" noProof="0" dirty="0">
                  <a:ln>
                    <a:noFill/>
                  </a:ln>
                  <a:solidFill>
                    <a:srgbClr val="2C64A7"/>
                  </a:solidFill>
                  <a:effectLst/>
                  <a:uLnTx/>
                  <a:uFillTx/>
                  <a:latin typeface="Monaco"/>
                  <a:ea typeface="Monaco"/>
                  <a:cs typeface="Monaco"/>
                  <a:sym typeface="Monaco"/>
                </a:endParaRPr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E5510FF3-1104-4B42-8FCC-EAA8C61509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7667" y="2918319"/>
                <a:ext cx="2677784" cy="1251561"/>
              </a:xfrm>
              <a:prstGeom prst="rect">
                <a:avLst/>
              </a:prstGeom>
              <a:blipFill>
                <a:blip r:embed="rId4"/>
                <a:stretch>
                  <a:fillRect t="-1000" b="-1000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8B31B79A-B7B5-DE45-9DBD-2A9092A53741}"/>
                  </a:ext>
                </a:extLst>
              </p:cNvPr>
              <p:cNvSpPr txBox="1"/>
              <p:nvPr/>
            </p:nvSpPr>
            <p:spPr>
              <a:xfrm>
                <a:off x="11367924" y="2918319"/>
                <a:ext cx="801886" cy="130048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>
                <a:spAutoFit/>
              </a:bodyPr>
              <a:lstStyle/>
              <a:p>
                <a:pPr marL="0" marR="0" lvl="0" indent="0" algn="l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kumimoji="0" lang="en-US" altLang="zh-CN" sz="32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C64A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sym typeface="Monaco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0" lang="en-US" altLang="zh-CN" sz="32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C64A7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sym typeface="Monaco"/>
                                </a:rPr>
                              </m:ctrlPr>
                            </m:eqArrPr>
                            <m:e>
                              <m:r>
                                <a:rPr kumimoji="0" lang="en-US" altLang="zh-CN" sz="32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C64A7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sym typeface="Monaco"/>
                                </a:rPr>
                                <m:t>4</m:t>
                              </m:r>
                            </m:e>
                            <m:e>
                              <m:r>
                                <a:rPr kumimoji="0" lang="en-US" altLang="zh-CN" sz="32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C64A7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sym typeface="Monaco"/>
                                </a:rPr>
                                <m:t>2</m:t>
                              </m:r>
                            </m:e>
                            <m:e>
                              <m:r>
                                <a:rPr kumimoji="0" lang="en-US" altLang="zh-CN" sz="32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C64A7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sym typeface="Monaco"/>
                                </a:rPr>
                                <m:t>3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kumimoji="0" lang="zh-CN" altLang="en-US" sz="3200" b="0" i="0" u="none" strike="noStrike" kern="0" cap="none" spc="0" normalizeH="0" baseline="0" noProof="0" dirty="0">
                  <a:ln>
                    <a:noFill/>
                  </a:ln>
                  <a:solidFill>
                    <a:srgbClr val="2C64A7"/>
                  </a:solidFill>
                  <a:effectLst/>
                  <a:uLnTx/>
                  <a:uFillTx/>
                  <a:latin typeface="Monaco"/>
                  <a:ea typeface="Monaco"/>
                  <a:cs typeface="Monaco"/>
                  <a:sym typeface="Monaco"/>
                </a:endParaRPr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8B31B79A-B7B5-DE45-9DBD-2A9092A537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67924" y="2918319"/>
                <a:ext cx="801886" cy="1300484"/>
              </a:xfrm>
              <a:prstGeom prst="rect">
                <a:avLst/>
              </a:prstGeom>
              <a:blipFill>
                <a:blip r:embed="rId5"/>
                <a:stretch>
                  <a:fillRect b="-961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4DB7A13D-6E28-7949-9658-64DD430AEFF0}"/>
                  </a:ext>
                </a:extLst>
              </p:cNvPr>
              <p:cNvSpPr txBox="1"/>
              <p:nvPr/>
            </p:nvSpPr>
            <p:spPr>
              <a:xfrm>
                <a:off x="8145105" y="2029473"/>
                <a:ext cx="2037866" cy="49244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>
                <a:spAutoFit/>
              </a:bodyPr>
              <a:lstStyle/>
              <a:p>
                <a:pPr marL="0" marR="0" lvl="0" indent="0" algn="l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kumimoji="0" lang="en-US" altLang="zh-CN" sz="32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C64A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sym typeface="Monaco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kumimoji="0" lang="en-US" altLang="zh-CN" sz="32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C64A7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sym typeface="Monaco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0" lang="en-US" altLang="zh-CN" sz="32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2C64A7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sym typeface="Monaco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kumimoji="0" lang="en-US" altLang="zh-CN" sz="32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2C64A7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sym typeface="Monaco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kumimoji="0" lang="en-US" altLang="zh-CN" sz="32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2C64A7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sym typeface="Monaco"/>
                                  </a:rPr>
                                  <m:t>3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0" lang="zh-CN" altLang="en-US" sz="3200" b="0" i="0" u="none" strike="noStrike" kern="0" cap="none" spc="0" normalizeH="0" baseline="0" noProof="0" dirty="0">
                  <a:ln>
                    <a:noFill/>
                  </a:ln>
                  <a:solidFill>
                    <a:srgbClr val="2C64A7"/>
                  </a:solidFill>
                  <a:effectLst/>
                  <a:uLnTx/>
                  <a:uFillTx/>
                  <a:latin typeface="Monaco"/>
                  <a:ea typeface="Monaco"/>
                  <a:cs typeface="Monaco"/>
                  <a:sym typeface="Monaco"/>
                </a:endParaRPr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4DB7A13D-6E28-7949-9658-64DD430AEF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5105" y="2029473"/>
                <a:ext cx="2037866" cy="492443"/>
              </a:xfrm>
              <a:prstGeom prst="rect">
                <a:avLst/>
              </a:prstGeom>
              <a:blipFill>
                <a:blip r:embed="rId6"/>
                <a:stretch>
                  <a:fillRect b="-1500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E5058592-206B-E54C-BA48-7EE0911CC63E}"/>
                  </a:ext>
                </a:extLst>
              </p:cNvPr>
              <p:cNvSpPr txBox="1"/>
              <p:nvPr/>
            </p:nvSpPr>
            <p:spPr>
              <a:xfrm>
                <a:off x="10665451" y="2918319"/>
                <a:ext cx="554639" cy="130086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>
                <a:spAutoFit/>
              </a:bodyPr>
              <a:lstStyle/>
              <a:p>
                <a:pPr marL="0" marR="0" lvl="0" indent="0" algn="l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kumimoji="0" lang="en-US" altLang="zh-CN" sz="32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C64A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sym typeface="Monaco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kumimoji="0" lang="en-US" altLang="zh-CN" sz="32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2C64A7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Monaco"/>
                              </a:rPr>
                              <m:t>≤</m:t>
                            </m:r>
                          </m:e>
                        </m:mr>
                        <m:mr>
                          <m:e>
                            <m:r>
                              <a:rPr kumimoji="0" lang="en-US" altLang="zh-CN" sz="32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2C64A7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Monaco"/>
                              </a:rPr>
                              <m:t>≤</m:t>
                            </m:r>
                          </m:e>
                        </m:mr>
                        <m:mr>
                          <m:e>
                            <m:r>
                              <a:rPr kumimoji="0" lang="en-US" altLang="zh-CN" sz="32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2C64A7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Monaco"/>
                              </a:rPr>
                              <m:t>≤</m:t>
                            </m:r>
                          </m:e>
                        </m:mr>
                      </m:m>
                    </m:oMath>
                  </m:oMathPara>
                </a14:m>
                <a:endParaRPr kumimoji="0" lang="zh-CN" altLang="en-US" sz="3200" b="0" i="0" u="none" strike="noStrike" kern="0" cap="none" spc="0" normalizeH="0" baseline="0" noProof="0" dirty="0">
                  <a:ln>
                    <a:noFill/>
                  </a:ln>
                  <a:solidFill>
                    <a:srgbClr val="2C64A7"/>
                  </a:solidFill>
                  <a:effectLst/>
                  <a:uLnTx/>
                  <a:uFillTx/>
                  <a:latin typeface="Monaco"/>
                  <a:ea typeface="Monaco"/>
                  <a:cs typeface="Monaco"/>
                  <a:sym typeface="Monaco"/>
                </a:endParaRPr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E5058592-206B-E54C-BA48-7EE0911CC6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5451" y="2918319"/>
                <a:ext cx="554639" cy="1300869"/>
              </a:xfrm>
              <a:prstGeom prst="rect">
                <a:avLst/>
              </a:prstGeom>
              <a:blipFill>
                <a:blip r:embed="rId7"/>
                <a:stretch>
                  <a:fillRect l="-4545" r="-2273" b="-10577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文本框 19">
            <a:extLst>
              <a:ext uri="{FF2B5EF4-FFF2-40B4-BE49-F238E27FC236}">
                <a16:creationId xmlns:a16="http://schemas.microsoft.com/office/drawing/2014/main" id="{D3111F81-FCAA-C443-AC81-7A56C6F23260}"/>
              </a:ext>
            </a:extLst>
          </p:cNvPr>
          <p:cNvSpPr txBox="1"/>
          <p:nvPr/>
        </p:nvSpPr>
        <p:spPr>
          <a:xfrm>
            <a:off x="5688540" y="1973194"/>
            <a:ext cx="1949252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lvl="0" indent="0" algn="l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dirty="0"/>
              <a:t>目标函数</a:t>
            </a: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2C64A7"/>
                </a:solidFill>
                <a:effectLst/>
                <a:uLnTx/>
                <a:uFillTx/>
                <a:latin typeface="Monaco"/>
                <a:ea typeface="Monaco"/>
                <a:cs typeface="Monaco"/>
                <a:sym typeface="Monaco"/>
              </a:rPr>
              <a:t>系数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E4E9CDA0-6954-F646-8989-A0C6CA392FAF}"/>
              </a:ext>
            </a:extLst>
          </p:cNvPr>
          <p:cNvSpPr txBox="1"/>
          <p:nvPr/>
        </p:nvSpPr>
        <p:spPr>
          <a:xfrm>
            <a:off x="6180867" y="5169767"/>
            <a:ext cx="65" cy="49244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ctr">
            <a:spAutoFit/>
          </a:bodyPr>
          <a:lstStyle/>
          <a:p>
            <a:pPr marL="0" marR="0" lvl="0" indent="0" algn="l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3200" b="0" i="0" u="none" strike="noStrike" kern="0" cap="none" spc="0" normalizeH="0" baseline="0" noProof="0" dirty="0">
              <a:ln>
                <a:noFill/>
              </a:ln>
              <a:solidFill>
                <a:srgbClr val="2C64A7"/>
              </a:solidFill>
              <a:effectLst/>
              <a:uLnTx/>
              <a:uFillTx/>
              <a:latin typeface="Monaco"/>
              <a:ea typeface="Monaco"/>
              <a:cs typeface="Monaco"/>
              <a:sym typeface="Monaco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F38D7A78-35F4-554D-AC36-E8F268843F06}"/>
              </a:ext>
            </a:extLst>
          </p:cNvPr>
          <p:cNvSpPr txBox="1"/>
          <p:nvPr/>
        </p:nvSpPr>
        <p:spPr>
          <a:xfrm>
            <a:off x="8302240" y="4654940"/>
            <a:ext cx="2718693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lvl="0" indent="0" algn="l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rgbClr val="2C64A7"/>
                </a:solidFill>
                <a:effectLst/>
                <a:uLnTx/>
                <a:uFillTx/>
                <a:latin typeface="Monaco"/>
                <a:sym typeface="Monaco"/>
              </a:rPr>
              <a:t>‘I’ ‘C’ ‘I’</a:t>
            </a: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srgbClr val="2C64A7"/>
              </a:solidFill>
              <a:effectLst/>
              <a:uLnTx/>
              <a:uFillTx/>
              <a:latin typeface="Monaco"/>
              <a:ea typeface="Monaco"/>
              <a:cs typeface="Monaco"/>
              <a:sym typeface="Monaco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05DAA789-EC51-FF49-96FE-FB3F2ABC9B54}"/>
              </a:ext>
            </a:extLst>
          </p:cNvPr>
          <p:cNvSpPr/>
          <p:nvPr/>
        </p:nvSpPr>
        <p:spPr>
          <a:xfrm>
            <a:off x="1774520" y="5662210"/>
            <a:ext cx="11230280" cy="3329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5842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2C64A7"/>
                </a:solidFill>
                <a:effectLst/>
                <a:uLnTx/>
                <a:uFillTx/>
                <a:latin typeface="Monaco"/>
                <a:sym typeface="Monaco"/>
              </a:rPr>
              <a:t>obj &lt;- c(3, 1, 3)</a:t>
            </a:r>
          </a:p>
          <a:p>
            <a:pPr marL="0" marR="0" lvl="0" indent="0" algn="l" defTabSz="5842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2C64A7"/>
                </a:solidFill>
                <a:effectLst/>
                <a:uLnTx/>
                <a:uFillTx/>
                <a:latin typeface="Monaco"/>
                <a:sym typeface="Monaco"/>
              </a:rPr>
              <a:t>mat &lt;- matrix(c(-1, 0, 1, 2, 4, -3, 1, -3, 2), nrow = 3)</a:t>
            </a:r>
          </a:p>
          <a:p>
            <a:pPr marL="0" marR="0" lvl="0" indent="0" algn="l" defTabSz="5842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2C64A7"/>
                </a:solidFill>
                <a:effectLst/>
                <a:uLnTx/>
                <a:uFillTx/>
                <a:latin typeface="Monaco"/>
                <a:sym typeface="Monaco"/>
              </a:rPr>
              <a:t>dir &lt;- c("&lt;=", "&lt;=", "&lt;=")</a:t>
            </a:r>
          </a:p>
          <a:p>
            <a:pPr marL="0" marR="0" lvl="0" indent="0" algn="l" defTabSz="5842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2C64A7"/>
                </a:solidFill>
                <a:effectLst/>
                <a:uLnTx/>
                <a:uFillTx/>
                <a:latin typeface="Monaco"/>
                <a:sym typeface="Monaco"/>
              </a:rPr>
              <a:t>rhs &lt;- c(4, 2, 3)</a:t>
            </a:r>
          </a:p>
          <a:p>
            <a:pPr marL="0" marR="0" lvl="0" indent="0" algn="l" defTabSz="5842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2C64A7"/>
                </a:solidFill>
                <a:effectLst/>
                <a:uLnTx/>
                <a:uFillTx/>
                <a:latin typeface="Monaco"/>
                <a:sym typeface="Monaco"/>
              </a:rPr>
              <a:t>types &lt;- c("I", "C", "I")</a:t>
            </a:r>
          </a:p>
          <a:p>
            <a:pPr marL="0" marR="0" lvl="0" indent="0" algn="l" defTabSz="5842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2C64A7"/>
                </a:solidFill>
                <a:effectLst/>
                <a:uLnTx/>
                <a:uFillTx/>
                <a:latin typeface="Monaco"/>
                <a:sym typeface="Monaco"/>
              </a:rPr>
              <a:t>max &lt;- TRUE</a:t>
            </a:r>
          </a:p>
        </p:txBody>
      </p:sp>
      <p:cxnSp>
        <p:nvCxnSpPr>
          <p:cNvPr id="9" name="直线箭头连接符 8">
            <a:extLst>
              <a:ext uri="{FF2B5EF4-FFF2-40B4-BE49-F238E27FC236}">
                <a16:creationId xmlns:a16="http://schemas.microsoft.com/office/drawing/2014/main" id="{9BB27277-A9A4-0140-8B8F-3B3119BCDE61}"/>
              </a:ext>
            </a:extLst>
          </p:cNvPr>
          <p:cNvCxnSpPr/>
          <p:nvPr/>
        </p:nvCxnSpPr>
        <p:spPr>
          <a:xfrm>
            <a:off x="5383841" y="2683935"/>
            <a:ext cx="2473226" cy="0"/>
          </a:xfrm>
          <a:prstGeom prst="straightConnector1">
            <a:avLst/>
          </a:prstGeom>
          <a:noFill/>
          <a:ln w="12700" cap="flat">
            <a:solidFill>
              <a:srgbClr val="FF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3" name="直线箭头连接符 22">
            <a:extLst>
              <a:ext uri="{FF2B5EF4-FFF2-40B4-BE49-F238E27FC236}">
                <a16:creationId xmlns:a16="http://schemas.microsoft.com/office/drawing/2014/main" id="{E6842708-5405-9943-86E3-A45B465E96A6}"/>
              </a:ext>
            </a:extLst>
          </p:cNvPr>
          <p:cNvCxnSpPr/>
          <p:nvPr/>
        </p:nvCxnSpPr>
        <p:spPr>
          <a:xfrm>
            <a:off x="5383841" y="3626342"/>
            <a:ext cx="2473226" cy="0"/>
          </a:xfrm>
          <a:prstGeom prst="straightConnector1">
            <a:avLst/>
          </a:prstGeom>
          <a:noFill/>
          <a:ln w="12700" cap="flat">
            <a:solidFill>
              <a:srgbClr val="FF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4" name="直线箭头连接符 23">
            <a:extLst>
              <a:ext uri="{FF2B5EF4-FFF2-40B4-BE49-F238E27FC236}">
                <a16:creationId xmlns:a16="http://schemas.microsoft.com/office/drawing/2014/main" id="{70BDD14A-7152-7E47-B573-25FF073E6CC4}"/>
              </a:ext>
            </a:extLst>
          </p:cNvPr>
          <p:cNvCxnSpPr/>
          <p:nvPr/>
        </p:nvCxnSpPr>
        <p:spPr>
          <a:xfrm>
            <a:off x="5426553" y="5022034"/>
            <a:ext cx="2473226" cy="0"/>
          </a:xfrm>
          <a:prstGeom prst="straightConnector1">
            <a:avLst/>
          </a:prstGeom>
          <a:noFill/>
          <a:ln w="12700" cap="flat">
            <a:solidFill>
              <a:srgbClr val="FF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0" name="下箭头 9">
            <a:extLst>
              <a:ext uri="{FF2B5EF4-FFF2-40B4-BE49-F238E27FC236}">
                <a16:creationId xmlns:a16="http://schemas.microsoft.com/office/drawing/2014/main" id="{C790BCF4-D9F0-9441-ABCE-A8F6431BA947}"/>
              </a:ext>
            </a:extLst>
          </p:cNvPr>
          <p:cNvSpPr/>
          <p:nvPr/>
        </p:nvSpPr>
        <p:spPr>
          <a:xfrm>
            <a:off x="8302240" y="5450432"/>
            <a:ext cx="2845860" cy="721593"/>
          </a:xfrm>
          <a:prstGeom prst="downArrow">
            <a:avLst/>
          </a:prstGeom>
          <a:noFill/>
          <a:ln w="12700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</p:spTree>
    <p:extLst>
      <p:ext uri="{BB962C8B-B14F-4D97-AF65-F5344CB8AC3E}">
        <p14:creationId xmlns:p14="http://schemas.microsoft.com/office/powerpoint/2010/main" val="2708978574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1512C379-2C91-8C46-9D10-0CE42639F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RGLPK</a:t>
            </a:r>
            <a:r>
              <a:rPr lang="zh-CN" altLang="en-US" dirty="0"/>
              <a:t>案例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657600B-3D44-F04C-9D11-9DD922E8C3EF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marL="0" marR="0" lvl="0" indent="0" algn="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lang="en-US" altLang="zh-CN" sz="23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/>
                <a:ea typeface="Helvetica Neue"/>
                <a:cs typeface="Helvetica Neue"/>
                <a:sym typeface="Helvetica Neue"/>
              </a:rPr>
              <a:pPr marL="0" marR="0" lvl="0" indent="0" algn="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zh-CN" altLang="en-US" sz="23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"/>
              <a:cs typeface="Helvetica Neue"/>
              <a:sym typeface="Helvetica Neue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3848A53-C33F-CB4B-ADF3-292E64EECA6B}"/>
              </a:ext>
            </a:extLst>
          </p:cNvPr>
          <p:cNvSpPr/>
          <p:nvPr/>
        </p:nvSpPr>
        <p:spPr>
          <a:xfrm>
            <a:off x="1319367" y="4711052"/>
            <a:ext cx="10366065" cy="37135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5842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2C64A7"/>
                </a:solidFill>
                <a:effectLst/>
                <a:uLnTx/>
                <a:uFillTx/>
                <a:latin typeface="Monaco"/>
                <a:sym typeface="Monaco"/>
              </a:rPr>
              <a:t>完整代码：</a:t>
            </a:r>
            <a:endParaRPr kumimoji="0" lang="en-US" altLang="zh-CN" sz="2000" b="0" i="0" u="none" strike="noStrike" kern="0" cap="none" spc="0" normalizeH="0" baseline="0" noProof="0" dirty="0">
              <a:ln>
                <a:noFill/>
              </a:ln>
              <a:solidFill>
                <a:srgbClr val="2C64A7"/>
              </a:solidFill>
              <a:effectLst/>
              <a:uLnTx/>
              <a:uFillTx/>
              <a:latin typeface="Monaco"/>
              <a:sym typeface="Monaco"/>
            </a:endParaRPr>
          </a:p>
          <a:p>
            <a:pPr marL="0" marR="0" lvl="0" indent="0" algn="l" defTabSz="5842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2C64A7"/>
                </a:solidFill>
                <a:effectLst/>
                <a:uLnTx/>
                <a:uFillTx/>
                <a:latin typeface="Monaco"/>
                <a:sym typeface="Monaco"/>
              </a:rPr>
              <a:t>obj &lt;- c(3, 1, 3)</a:t>
            </a:r>
          </a:p>
          <a:p>
            <a:pPr marL="0" marR="0" lvl="0" indent="0" algn="l" defTabSz="5842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2C64A7"/>
                </a:solidFill>
                <a:effectLst/>
                <a:uLnTx/>
                <a:uFillTx/>
                <a:latin typeface="Monaco"/>
                <a:sym typeface="Monaco"/>
              </a:rPr>
              <a:t>mat &lt;- matrix(c(-1, 0, 1, 2, 4, -3, 1, -3, 2), nrow = 3)</a:t>
            </a:r>
          </a:p>
          <a:p>
            <a:pPr marL="0" marR="0" lvl="0" indent="0" algn="l" defTabSz="5842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2C64A7"/>
                </a:solidFill>
                <a:effectLst/>
                <a:uLnTx/>
                <a:uFillTx/>
                <a:latin typeface="Monaco"/>
                <a:sym typeface="Monaco"/>
              </a:rPr>
              <a:t>dir &lt;- c("&lt;=", "&lt;=", "&lt;=")</a:t>
            </a:r>
          </a:p>
          <a:p>
            <a:pPr marL="0" marR="0" lvl="0" indent="0" algn="l" defTabSz="5842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2C64A7"/>
                </a:solidFill>
                <a:effectLst/>
                <a:uLnTx/>
                <a:uFillTx/>
                <a:latin typeface="Monaco"/>
                <a:sym typeface="Monaco"/>
              </a:rPr>
              <a:t>rhs &lt;- c(4, 2, 3)</a:t>
            </a:r>
          </a:p>
          <a:p>
            <a:pPr marL="0" marR="0" lvl="0" indent="0" algn="l" defTabSz="5842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2C64A7"/>
                </a:solidFill>
                <a:effectLst/>
                <a:uLnTx/>
                <a:uFillTx/>
                <a:latin typeface="Monaco"/>
                <a:sym typeface="Monaco"/>
              </a:rPr>
              <a:t>types &lt;- c("I", "C", "I")</a:t>
            </a:r>
          </a:p>
          <a:p>
            <a:pPr marL="0" marR="0" lvl="0" indent="0" algn="l" defTabSz="5842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2C64A7"/>
                </a:solidFill>
                <a:effectLst/>
                <a:uLnTx/>
                <a:uFillTx/>
                <a:latin typeface="Monaco"/>
                <a:sym typeface="Monaco"/>
              </a:rPr>
              <a:t>max &lt;- TRUE</a:t>
            </a:r>
          </a:p>
          <a:p>
            <a:pPr marL="0" marR="0" lvl="0" indent="0" algn="l" defTabSz="5842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2C64A7"/>
                </a:solidFill>
                <a:effectLst/>
                <a:uLnTx/>
                <a:uFillTx/>
                <a:latin typeface="Monaco"/>
                <a:sym typeface="Monaco"/>
              </a:rPr>
              <a:t>Rglpk_solve_LP(obj, mat, dir, rhs, types = types, max = max)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CDD5DEC6-B336-F949-975D-572C18ED7457}"/>
              </a:ext>
            </a:extLst>
          </p:cNvPr>
          <p:cNvSpPr/>
          <p:nvPr/>
        </p:nvSpPr>
        <p:spPr>
          <a:xfrm>
            <a:off x="1335924" y="1238534"/>
            <a:ext cx="10614328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5842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2C64A7"/>
              </a:solidFill>
              <a:effectLst/>
              <a:uLnTx/>
              <a:uFillTx/>
              <a:latin typeface="Monaco"/>
              <a:sym typeface="Monaco"/>
            </a:endParaRPr>
          </a:p>
          <a:p>
            <a:pPr marL="0" marR="0" lvl="0" indent="0" algn="l" defTabSz="5842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2C64A7"/>
                </a:solidFill>
                <a:effectLst/>
                <a:uLnTx/>
                <a:uFillTx/>
                <a:latin typeface="Monaco"/>
                <a:sym typeface="Monaco"/>
              </a:rPr>
              <a:t>## Simple mixed integer linear program.</a:t>
            </a:r>
          </a:p>
          <a:p>
            <a:pPr marL="0" marR="0" lvl="0" indent="0" algn="l" defTabSz="5842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2C64A7"/>
                </a:solidFill>
                <a:effectLst/>
                <a:uLnTx/>
                <a:uFillTx/>
                <a:latin typeface="Monaco"/>
                <a:sym typeface="Monaco"/>
              </a:rPr>
              <a:t>## maximize:    3 x_1 + 1 x_2 + 3 x_3</a:t>
            </a:r>
          </a:p>
          <a:p>
            <a:pPr marL="0" marR="0" lvl="0" indent="0" algn="l" defTabSz="5842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2C64A7"/>
                </a:solidFill>
                <a:effectLst/>
                <a:uLnTx/>
                <a:uFillTx/>
                <a:latin typeface="Monaco"/>
                <a:sym typeface="Monaco"/>
              </a:rPr>
              <a:t>## subject to: -1 x_1 + 2 x_2 +   x_3 &lt;= 4</a:t>
            </a:r>
          </a:p>
          <a:p>
            <a:pPr marL="0" marR="0" lvl="0" indent="0" algn="l" defTabSz="5842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2C64A7"/>
                </a:solidFill>
                <a:effectLst/>
                <a:uLnTx/>
                <a:uFillTx/>
                <a:latin typeface="Monaco"/>
                <a:sym typeface="Monaco"/>
              </a:rPr>
              <a:t>##                      4 x_2 - 3 x_3 &lt;= 2</a:t>
            </a:r>
          </a:p>
          <a:p>
            <a:pPr marL="0" marR="0" lvl="0" indent="0" algn="l" defTabSz="5842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2C64A7"/>
                </a:solidFill>
                <a:effectLst/>
                <a:uLnTx/>
                <a:uFillTx/>
                <a:latin typeface="Monaco"/>
                <a:sym typeface="Monaco"/>
              </a:rPr>
              <a:t>##                x_1 - 3 x_2 + 2 x_3 &lt;= 3</a:t>
            </a:r>
          </a:p>
          <a:p>
            <a:pPr marL="0" marR="0" lvl="0" indent="0" algn="l" defTabSz="5842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2C64A7"/>
                </a:solidFill>
                <a:effectLst/>
                <a:uLnTx/>
                <a:uFillTx/>
                <a:latin typeface="Monaco"/>
                <a:sym typeface="Monaco"/>
              </a:rPr>
              <a:t>##                x_1, x_3 are non-negative integers</a:t>
            </a:r>
          </a:p>
          <a:p>
            <a:pPr marL="0" marR="0" lvl="0" indent="0" algn="l" defTabSz="5842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2C64A7"/>
                </a:solidFill>
                <a:effectLst/>
                <a:uLnTx/>
                <a:uFillTx/>
                <a:latin typeface="Monaco"/>
                <a:sym typeface="Monaco"/>
              </a:rPr>
              <a:t>##                x_2 is a non-negative real number</a:t>
            </a:r>
          </a:p>
        </p:txBody>
      </p:sp>
    </p:spTree>
    <p:extLst>
      <p:ext uri="{BB962C8B-B14F-4D97-AF65-F5344CB8AC3E}">
        <p14:creationId xmlns:p14="http://schemas.microsoft.com/office/powerpoint/2010/main" val="604004556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0C50FC76-78C7-E64E-9FC7-C21AD25CD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增加变量范围约束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476423E-B181-3A4F-8015-8B6A267C300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marL="0" marR="0" lvl="0" indent="0" algn="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lang="en-US" altLang="zh-CN" sz="23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/>
                <a:ea typeface="Helvetica Neue"/>
                <a:cs typeface="Helvetica Neue"/>
                <a:sym typeface="Helvetica Neue"/>
              </a:rPr>
              <a:pPr marL="0" marR="0" lvl="0" indent="0" algn="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zh-CN" altLang="en-US" sz="23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"/>
              <a:cs typeface="Helvetica Neue"/>
              <a:sym typeface="Helvetica Neue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053204CD-123B-F144-A99D-4463B26D3D6B}"/>
                  </a:ext>
                </a:extLst>
              </p:cNvPr>
              <p:cNvSpPr/>
              <p:nvPr/>
            </p:nvSpPr>
            <p:spPr>
              <a:xfrm>
                <a:off x="759135" y="2420230"/>
                <a:ext cx="10229163" cy="46551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584200" rtl="0" eaLnBrk="1" fontAlgn="auto" latinLnBrk="0" hangingPunct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C64A7"/>
                    </a:solidFill>
                    <a:effectLst/>
                    <a:uLnTx/>
                    <a:uFillTx/>
                    <a:latin typeface="Monaco"/>
                    <a:sym typeface="Monaco"/>
                  </a:rPr>
                  <a:t>如上例子，对模型的类型约束做些修改，增加如下约束</a:t>
                </a:r>
                <a:endParaRPr kumimoji="0" lang="en-US" altLang="zh-CN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2C64A7"/>
                  </a:solidFill>
                  <a:effectLst/>
                  <a:uLnTx/>
                  <a:uFillTx/>
                  <a:latin typeface="Monaco"/>
                  <a:sym typeface="Monaco"/>
                </a:endParaRPr>
              </a:p>
              <a:p>
                <a:pPr marL="0" marR="0" lvl="0" indent="0" algn="l" defTabSz="584200" rtl="0" eaLnBrk="1" fontAlgn="auto" latinLnBrk="0" hangingPunct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sz="2000" dirty="0"/>
                  <a:t>：</a:t>
                </a:r>
                <a:r>
                  <a:rPr kumimoji="0" lang="zh-CN" alt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C64A7"/>
                    </a:solidFill>
                    <a:effectLst/>
                    <a:uLnTx/>
                    <a:uFillTx/>
                    <a:latin typeface="Monaco"/>
                    <a:sym typeface="Monaco"/>
                  </a:rPr>
                  <a:t> </a:t>
                </a:r>
                <a:r>
                  <a:rPr kumimoji="0" lang="en-US" altLang="zh-CN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C64A7"/>
                    </a:solidFill>
                    <a:effectLst/>
                    <a:uLnTx/>
                    <a:uFillTx/>
                    <a:latin typeface="Monaco"/>
                    <a:sym typeface="Monaco"/>
                  </a:rPr>
                  <a:t>  </a:t>
                </a:r>
                <a14:m>
                  <m:oMath xmlns:m="http://schemas.openxmlformats.org/officeDocument/2006/math">
                    <m:r>
                      <a:rPr kumimoji="0" lang="en-US" altLang="zh-CN" sz="20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rgbClr val="2C64A7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sym typeface="Monaco"/>
                      </a:rPr>
                      <m:t> </m:t>
                    </m:r>
                    <m:sSub>
                      <m:sSubPr>
                        <m:ctrlPr>
                          <a:rPr kumimoji="0" lang="en-US" altLang="zh-CN" sz="2000" b="0" i="1" u="none" strike="noStrike" kern="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2C64A7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Monaco"/>
                          </a:rPr>
                        </m:ctrlPr>
                      </m:sSubPr>
                      <m:e>
                        <m:r>
                          <a:rPr kumimoji="0" lang="en-US" altLang="zh-CN" sz="2000" b="0" i="1" u="none" strike="noStrike" kern="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2C64A7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Monaco"/>
                          </a:rPr>
                          <m:t>𝑥</m:t>
                        </m:r>
                      </m:e>
                      <m:sub>
                        <m:r>
                          <a:rPr kumimoji="0" lang="en-US" altLang="zh-CN" sz="2000" b="0" i="1" u="none" strike="noStrike" kern="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2C64A7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Monaco"/>
                          </a:rPr>
                          <m:t>1</m:t>
                        </m:r>
                      </m:sub>
                    </m:sSub>
                    <m:r>
                      <a:rPr kumimoji="0" lang="zh-CN" altLang="en-US" sz="2000" b="0" i="1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rgbClr val="2C64A7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sym typeface="Monaco"/>
                      </a:rPr>
                      <m:t> ≤</m:t>
                    </m:r>
                    <m:r>
                      <a:rPr kumimoji="0" lang="en-US" altLang="zh-CN" sz="2000" b="0" i="1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rgbClr val="2C64A7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sym typeface="Monaco"/>
                      </a:rPr>
                      <m:t>4</m:t>
                    </m:r>
                  </m:oMath>
                </a14:m>
                <a:r>
                  <a:rPr kumimoji="0" lang="zh-CN" alt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C64A7"/>
                    </a:solidFill>
                    <a:effectLst/>
                    <a:uLnTx/>
                    <a:uFillTx/>
                    <a:latin typeface="Monaco"/>
                    <a:sym typeface="Monaco"/>
                  </a:rPr>
                  <a:t>  或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2000" b="0" i="1" u="none" strike="noStrike" kern="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2C64A7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Monaco"/>
                          </a:rPr>
                        </m:ctrlPr>
                      </m:sSubPr>
                      <m:e>
                        <m:r>
                          <a:rPr kumimoji="0" lang="en-US" altLang="zh-CN" sz="2000" b="0" i="1" u="none" strike="noStrike" kern="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2C64A7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Monaco"/>
                          </a:rPr>
                          <m:t>𝑥</m:t>
                        </m:r>
                      </m:e>
                      <m:sub>
                        <m:r>
                          <a:rPr kumimoji="0" lang="en-US" altLang="zh-CN" sz="2000" b="0" i="1" u="none" strike="noStrike" kern="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2C64A7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Monaco"/>
                          </a:rPr>
                          <m:t>1</m:t>
                        </m:r>
                      </m:sub>
                    </m:sSub>
                    <m:r>
                      <a:rPr kumimoji="0" lang="en-US" altLang="zh-CN" sz="2000" b="0" i="1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rgbClr val="2C64A7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sym typeface="Monaco"/>
                      </a:rPr>
                      <m:t>∈(−∞,4]</m:t>
                    </m:r>
                  </m:oMath>
                </a14:m>
                <a:endParaRPr kumimoji="0" lang="zh-CN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2C64A7"/>
                  </a:solidFill>
                  <a:effectLst/>
                  <a:uLnTx/>
                  <a:uFillTx/>
                  <a:latin typeface="Monaco"/>
                  <a:sym typeface="Monaco"/>
                </a:endParaRPr>
              </a:p>
              <a:p>
                <a:pPr>
                  <a:lnSpc>
                    <a:spcPct val="150000"/>
                  </a:lnSpc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2000" b="0" i="1" u="none" strike="noStrike" kern="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2C64A7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Monaco"/>
                          </a:rPr>
                        </m:ctrlPr>
                      </m:sSubPr>
                      <m:e>
                        <m:r>
                          <a:rPr kumimoji="0" lang="en-US" altLang="zh-CN" sz="2000" b="0" i="1" u="none" strike="noStrike" kern="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2C64A7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Monaco"/>
                          </a:rPr>
                          <m:t>𝑥</m:t>
                        </m:r>
                      </m:e>
                      <m:sub>
                        <m:r>
                          <a:rPr kumimoji="0" lang="en-US" altLang="zh-CN" sz="2000" b="0" i="1" u="none" strike="noStrike" kern="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2C64A7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Monaco"/>
                          </a:rPr>
                          <m:t>2</m:t>
                        </m:r>
                      </m:sub>
                    </m:sSub>
                    <m:r>
                      <a:rPr kumimoji="0" lang="en-US" altLang="zh-CN" sz="2000" b="0" i="1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rgbClr val="2C64A7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sym typeface="Monaco"/>
                      </a:rPr>
                      <m:t>:</m:t>
                    </m:r>
                  </m:oMath>
                </a14:m>
                <a:r>
                  <a:rPr kumimoji="0" lang="zh-CN" alt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C64A7"/>
                    </a:solidFill>
                    <a:effectLst/>
                    <a:uLnTx/>
                    <a:uFillTx/>
                    <a:latin typeface="Monaco"/>
                    <a:sym typeface="Monaco"/>
                  </a:rPr>
                  <a:t>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altLang="zh-CN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a:rPr lang="en-US" altLang="zh-CN" sz="2000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zh-CN" altLang="en-US" sz="2000" i="1" dirty="0">
                        <a:latin typeface="Cambria Math" panose="02040503050406030204" pitchFamily="18" charset="0"/>
                      </a:rPr>
                      <m:t> ≤</m:t>
                    </m:r>
                    <m:r>
                      <a:rPr lang="en-US" altLang="zh-CN" sz="2000" b="0" i="1" dirty="0" smtClean="0">
                        <a:latin typeface="Cambria Math" panose="02040503050406030204" pitchFamily="18" charset="0"/>
                      </a:rPr>
                      <m:t>100</m:t>
                    </m:r>
                  </m:oMath>
                </a14:m>
                <a:r>
                  <a:rPr lang="en-US" altLang="zh-CN" sz="2000" dirty="0"/>
                  <a:t> </a:t>
                </a:r>
                <a:r>
                  <a:rPr lang="zh-CN" altLang="en-US" sz="2000" dirty="0"/>
                  <a:t>或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∈[</m:t>
                    </m:r>
                    <m:r>
                      <a:rPr lang="en-US" altLang="zh-CN" sz="20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,4]</m:t>
                    </m:r>
                  </m:oMath>
                </a14:m>
                <a:endParaRPr lang="zh-CN" altLang="en-US" sz="2000" dirty="0"/>
              </a:p>
              <a:p>
                <a:pPr>
                  <a:lnSpc>
                    <a:spcPct val="150000"/>
                  </a:lnSpc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20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2C64A7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Monaco"/>
                          </a:rPr>
                        </m:ctrlPr>
                      </m:sSubPr>
                      <m:e>
                        <m:r>
                          <a:rPr kumimoji="0" lang="en-US" altLang="zh-CN" sz="20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2C64A7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Monaco"/>
                          </a:rPr>
                          <m:t>𝑥</m:t>
                        </m:r>
                      </m:e>
                      <m:sub>
                        <m:r>
                          <a:rPr kumimoji="0" lang="en-US" altLang="zh-CN" sz="20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2C64A7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Monaco"/>
                          </a:rPr>
                          <m:t>3</m:t>
                        </m:r>
                      </m:sub>
                    </m:sSub>
                  </m:oMath>
                </a14:m>
                <a:r>
                  <a:rPr kumimoji="0" lang="en-US" altLang="zh-CN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C64A7"/>
                    </a:solidFill>
                    <a:effectLst/>
                    <a:uLnTx/>
                    <a:uFillTx/>
                    <a:latin typeface="Monaco"/>
                    <a:sym typeface="Monaco"/>
                  </a:rPr>
                  <a:t>:</a:t>
                </a:r>
                <a:r>
                  <a:rPr kumimoji="0" lang="zh-CN" alt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C64A7"/>
                    </a:solidFill>
                    <a:effectLst/>
                    <a:uLnTx/>
                    <a:uFillTx/>
                    <a:latin typeface="Monaco"/>
                    <a:sym typeface="Monaco"/>
                  </a:rPr>
                  <a:t>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CN" sz="20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≥2</m:t>
                    </m:r>
                    <m:r>
                      <a:rPr lang="zh-CN" altLang="en-US" sz="20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zh-CN" altLang="en-US" sz="2000" i="1" dirty="0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zh-CN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US" altLang="zh-CN" sz="2000" dirty="0"/>
                  <a:t> </a:t>
                </a:r>
                <a:r>
                  <a:rPr lang="zh-CN" altLang="en-US" sz="2000" dirty="0"/>
                  <a:t>或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000" i="1" dirty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CN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zh-CN" sz="20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[2,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  <m:r>
                      <a:rPr lang="en-US" altLang="zh-CN" sz="20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endParaRPr lang="zh-CN" altLang="en-US" sz="2000" dirty="0"/>
              </a:p>
              <a:p>
                <a:pPr>
                  <a:lnSpc>
                    <a:spcPct val="150000"/>
                  </a:lnSpc>
                  <a:defRPr/>
                </a:pPr>
                <a:endParaRPr lang="zh-CN" altLang="en-US" sz="2000" dirty="0"/>
              </a:p>
              <a:p>
                <a:pPr marL="0" marR="0" lvl="0" indent="0" algn="l" defTabSz="584200" rtl="0" eaLnBrk="1" fontAlgn="auto" latinLnBrk="0" hangingPunct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C64A7"/>
                    </a:solidFill>
                    <a:effectLst/>
                    <a:uLnTx/>
                    <a:uFillTx/>
                    <a:latin typeface="Monaco"/>
                    <a:sym typeface="Monaco"/>
                  </a:rPr>
                  <a:t>增加约束参数如下</a:t>
                </a:r>
              </a:p>
              <a:p>
                <a:pPr marL="0" marR="0" lvl="0" indent="0" algn="l" defTabSz="584200" rtl="0" eaLnBrk="1" fontAlgn="auto" latinLnBrk="0" hangingPunct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C64A7"/>
                    </a:solidFill>
                    <a:effectLst/>
                    <a:uLnTx/>
                    <a:uFillTx/>
                    <a:latin typeface="Monaco"/>
                    <a:sym typeface="Monaco"/>
                  </a:rPr>
                  <a:t>bounds &lt;- list(lower = list(ind = c(1L, 3L), val = c(-Inf, 2)),</a:t>
                </a:r>
              </a:p>
              <a:p>
                <a:pPr marL="0" marR="0" lvl="0" indent="0" algn="l" defTabSz="584200" rtl="0" eaLnBrk="1" fontAlgn="auto" latinLnBrk="0" hangingPunct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C64A7"/>
                    </a:solidFill>
                    <a:effectLst/>
                    <a:uLnTx/>
                    <a:uFillTx/>
                    <a:latin typeface="Monaco"/>
                    <a:sym typeface="Monaco"/>
                  </a:rPr>
                  <a:t>               upper = list(ind = c(1L, 2L), val = c(4, 100)))</a:t>
                </a:r>
                <a:endParaRPr kumimoji="0" lang="en-US" altLang="zh-CN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2C64A7"/>
                  </a:solidFill>
                  <a:effectLst/>
                  <a:uLnTx/>
                  <a:uFillTx/>
                  <a:latin typeface="Monaco"/>
                  <a:sym typeface="Monaco"/>
                </a:endParaRPr>
              </a:p>
              <a:p>
                <a:pPr marL="0" marR="0" lvl="0" indent="0" algn="l" defTabSz="584200" rtl="0" eaLnBrk="1" fontAlgn="auto" latinLnBrk="0" hangingPunct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C64A7"/>
                    </a:solidFill>
                    <a:effectLst/>
                    <a:uLnTx/>
                    <a:uFillTx/>
                    <a:latin typeface="Monaco"/>
                    <a:sym typeface="Monaco"/>
                  </a:rPr>
                  <a:t>将类型约束参数放入求解器</a:t>
                </a:r>
              </a:p>
              <a:p>
                <a:pPr marL="0" marR="0" lvl="0" indent="0" algn="l" defTabSz="584200" rtl="0" eaLnBrk="1" fontAlgn="auto" latinLnBrk="0" hangingPunct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C64A7"/>
                    </a:solidFill>
                    <a:effectLst/>
                    <a:uLnTx/>
                    <a:uFillTx/>
                    <a:latin typeface="Monaco"/>
                    <a:sym typeface="Monaco"/>
                  </a:rPr>
                  <a:t>Rglpk_solve_LP(obj, mat, dir, rhs, bounds, types, max)</a:t>
                </a:r>
              </a:p>
            </p:txBody>
          </p:sp>
        </mc:Choice>
        <mc:Fallback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053204CD-123B-F144-A99D-4463B26D3D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135" y="2420230"/>
                <a:ext cx="10229163" cy="4655121"/>
              </a:xfrm>
              <a:prstGeom prst="rect">
                <a:avLst/>
              </a:prstGeom>
              <a:blipFill>
                <a:blip r:embed="rId2"/>
                <a:stretch>
                  <a:fillRect l="-744" b="-135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77014421"/>
      </p:ext>
    </p:extLst>
  </p:cSld>
  <p:clrMapOvr>
    <a:masterClrMapping/>
  </p:clrMapOvr>
  <p:transition spd="med"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d92eb1e3-6758-431b-821a-596b4e152a1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d92eb1e3-6758-431b-821a-596b4e152a19"/>
</p:tagLst>
</file>

<file path=ppt/theme/theme1.xml><?xml version="1.0" encoding="utf-8"?>
<a:theme xmlns:a="http://schemas.openxmlformats.org/drawingml/2006/main" name="1_ModernPortfolio">
  <a:themeElements>
    <a:clrScheme name="ModernPortfolio">
      <a:dk1>
        <a:srgbClr val="000000"/>
      </a:dk1>
      <a:lt1>
        <a:srgbClr val="FFFFFF"/>
      </a:lt1>
      <a:dk2>
        <a:srgbClr val="768395"/>
      </a:dk2>
      <a:lt2>
        <a:srgbClr val="F0F0F0"/>
      </a:lt2>
      <a:accent1>
        <a:srgbClr val="FFCD33"/>
      </a:accent1>
      <a:accent2>
        <a:srgbClr val="484848"/>
      </a:accent2>
      <a:accent3>
        <a:srgbClr val="646464"/>
      </a:accent3>
      <a:accent4>
        <a:srgbClr val="818181"/>
      </a:accent4>
      <a:accent5>
        <a:srgbClr val="A5A5A5"/>
      </a:accent5>
      <a:accent6>
        <a:srgbClr val="C9C9C9"/>
      </a:accent6>
      <a:hlink>
        <a:srgbClr val="4472C4"/>
      </a:hlink>
      <a:folHlink>
        <a:srgbClr val="BFBFBF"/>
      </a:folHlink>
    </a:clrScheme>
    <a:fontScheme name="ModernPortfolio">
      <a:majorFont>
        <a:latin typeface="Helvetica Neue Light"/>
        <a:ea typeface="Helvetica Neue Light"/>
        <a:cs typeface="Helvetica Neue Light"/>
      </a:majorFont>
      <a:minorFont>
        <a:latin typeface="Helvetica Neue Light"/>
        <a:ea typeface="Helvetica Neue Light"/>
        <a:cs typeface="Helvetica Neue Light"/>
      </a:minorFont>
    </a:fontScheme>
    <a:fmtScheme name="ModernPortfol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satOff val="12166"/>
            <a:lumOff val="-13042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ABABAB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2C64A7"/>
            </a:solidFill>
            <a:effectLst/>
            <a:uFillTx/>
            <a:latin typeface="Monaco"/>
            <a:ea typeface="Monaco"/>
            <a:cs typeface="Monaco"/>
            <a:sym typeface="Monac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2_ModernPortfolio">
  <a:themeElements>
    <a:clrScheme name="ModernPortfolio">
      <a:dk1>
        <a:srgbClr val="FFFFFF"/>
      </a:dk1>
      <a:lt1>
        <a:srgbClr val="2C64A7"/>
      </a:lt1>
      <a:dk2>
        <a:srgbClr val="5C5C5C"/>
      </a:dk2>
      <a:lt2>
        <a:srgbClr val="CBCBCB"/>
      </a:lt2>
      <a:accent1>
        <a:srgbClr val="557E8A"/>
      </a:accent1>
      <a:accent2>
        <a:srgbClr val="88885A"/>
      </a:accent2>
      <a:accent3>
        <a:srgbClr val="B29E85"/>
      </a:accent3>
      <a:accent4>
        <a:srgbClr val="BB7B52"/>
      </a:accent4>
      <a:accent5>
        <a:srgbClr val="CF7F66"/>
      </a:accent5>
      <a:accent6>
        <a:srgbClr val="62647B"/>
      </a:accent6>
      <a:hlink>
        <a:srgbClr val="0000FF"/>
      </a:hlink>
      <a:folHlink>
        <a:srgbClr val="FF00FF"/>
      </a:folHlink>
    </a:clrScheme>
    <a:fontScheme name="ModernPortfolio">
      <a:majorFont>
        <a:latin typeface="Helvetica Neue Light"/>
        <a:ea typeface="Helvetica Neue Light"/>
        <a:cs typeface="Helvetica Neue Light"/>
      </a:majorFont>
      <a:minorFont>
        <a:latin typeface="Helvetica Neue Light"/>
        <a:ea typeface="Helvetica Neue Light"/>
        <a:cs typeface="Helvetica Neue Light"/>
      </a:minorFont>
    </a:fontScheme>
    <a:fmtScheme name="ModernPortfol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satOff val="12166"/>
            <a:lumOff val="-13042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ABABAB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2C64A7"/>
            </a:solidFill>
            <a:effectLst/>
            <a:uFillTx/>
            <a:latin typeface="Monaco"/>
            <a:ea typeface="Monaco"/>
            <a:cs typeface="Monaco"/>
            <a:sym typeface="Monac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ModernPortfolio">
  <a:themeElements>
    <a:clrScheme name="ModernPortfolio">
      <a:dk1>
        <a:srgbClr val="FFFFFF"/>
      </a:dk1>
      <a:lt1>
        <a:srgbClr val="2C64A7"/>
      </a:lt1>
      <a:dk2>
        <a:srgbClr val="5C5C5C"/>
      </a:dk2>
      <a:lt2>
        <a:srgbClr val="CBCBCB"/>
      </a:lt2>
      <a:accent1>
        <a:srgbClr val="557E8A"/>
      </a:accent1>
      <a:accent2>
        <a:srgbClr val="88885A"/>
      </a:accent2>
      <a:accent3>
        <a:srgbClr val="B29E85"/>
      </a:accent3>
      <a:accent4>
        <a:srgbClr val="BB7B52"/>
      </a:accent4>
      <a:accent5>
        <a:srgbClr val="CF7F66"/>
      </a:accent5>
      <a:accent6>
        <a:srgbClr val="62647B"/>
      </a:accent6>
      <a:hlink>
        <a:srgbClr val="0000FF"/>
      </a:hlink>
      <a:folHlink>
        <a:srgbClr val="FF00FF"/>
      </a:folHlink>
    </a:clrScheme>
    <a:fontScheme name="ModernPortfolio">
      <a:majorFont>
        <a:latin typeface="Helvetica Neue Light"/>
        <a:ea typeface="Helvetica Neue Light"/>
        <a:cs typeface="Helvetica Neue Light"/>
      </a:majorFont>
      <a:minorFont>
        <a:latin typeface="Helvetica Neue Light"/>
        <a:ea typeface="Helvetica Neue Light"/>
        <a:cs typeface="Helvetica Neue Light"/>
      </a:minorFont>
    </a:fontScheme>
    <a:fmtScheme name="ModernPortfol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satOff val="12166"/>
            <a:lumOff val="-13042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ABABAB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2C64A7"/>
            </a:solidFill>
            <a:effectLst/>
            <a:uFillTx/>
            <a:latin typeface="Monaco"/>
            <a:ea typeface="Monaco"/>
            <a:cs typeface="Monaco"/>
            <a:sym typeface="Monac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4.xml><?xml version="1.0" encoding="utf-8"?>
<a:theme xmlns:a="http://schemas.openxmlformats.org/drawingml/2006/main" name="ModernPortfolio">
  <a:themeElements>
    <a:clrScheme name="ModernPortfolio">
      <a:dk1>
        <a:srgbClr val="000000"/>
      </a:dk1>
      <a:lt1>
        <a:srgbClr val="FFFFFF"/>
      </a:lt1>
      <a:dk2>
        <a:srgbClr val="5C5C5C"/>
      </a:dk2>
      <a:lt2>
        <a:srgbClr val="CBCBCB"/>
      </a:lt2>
      <a:accent1>
        <a:srgbClr val="557E8A"/>
      </a:accent1>
      <a:accent2>
        <a:srgbClr val="88885A"/>
      </a:accent2>
      <a:accent3>
        <a:srgbClr val="B29E85"/>
      </a:accent3>
      <a:accent4>
        <a:srgbClr val="BB7B52"/>
      </a:accent4>
      <a:accent5>
        <a:srgbClr val="CF7F66"/>
      </a:accent5>
      <a:accent6>
        <a:srgbClr val="62647B"/>
      </a:accent6>
      <a:hlink>
        <a:srgbClr val="0000FF"/>
      </a:hlink>
      <a:folHlink>
        <a:srgbClr val="FF00FF"/>
      </a:folHlink>
    </a:clrScheme>
    <a:fontScheme name="ModernPortfolio">
      <a:majorFont>
        <a:latin typeface="Helvetica Neue Light"/>
        <a:ea typeface="Helvetica Neue Light"/>
        <a:cs typeface="Helvetica Neue Light"/>
      </a:majorFont>
      <a:minorFont>
        <a:latin typeface="Helvetica Neue Light"/>
        <a:ea typeface="Helvetica Neue Light"/>
        <a:cs typeface="Helvetica Neue Light"/>
      </a:minorFont>
    </a:fontScheme>
    <a:fmtScheme name="ModernPortfol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satOff val="12166"/>
            <a:lumOff val="-13042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ABABAB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2C64A7"/>
            </a:solidFill>
            <a:effectLst/>
            <a:uFillTx/>
            <a:latin typeface="Monaco"/>
            <a:ea typeface="Monaco"/>
            <a:cs typeface="Monaco"/>
            <a:sym typeface="Monac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Override1.xml><?xml version="1.0" encoding="utf-8"?>
<a:themeOverride xmlns:a="http://schemas.openxmlformats.org/drawingml/2006/main">
  <a:clrScheme name="ModernPortfolio">
    <a:dk1>
      <a:srgbClr val="000000"/>
    </a:dk1>
    <a:lt1>
      <a:srgbClr val="FFFFFF"/>
    </a:lt1>
    <a:dk2>
      <a:srgbClr val="768395"/>
    </a:dk2>
    <a:lt2>
      <a:srgbClr val="F0F0F0"/>
    </a:lt2>
    <a:accent1>
      <a:srgbClr val="FFCD33"/>
    </a:accent1>
    <a:accent2>
      <a:srgbClr val="484848"/>
    </a:accent2>
    <a:accent3>
      <a:srgbClr val="646464"/>
    </a:accent3>
    <a:accent4>
      <a:srgbClr val="818181"/>
    </a:accent4>
    <a:accent5>
      <a:srgbClr val="A5A5A5"/>
    </a:accent5>
    <a:accent6>
      <a:srgbClr val="C9C9C9"/>
    </a:accent6>
    <a:hlink>
      <a:srgbClr val="4472C4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8722</TotalTime>
  <Words>1235</Words>
  <Application>Microsoft Macintosh PowerPoint</Application>
  <PresentationFormat>自定义</PresentationFormat>
  <Paragraphs>169</Paragraphs>
  <Slides>25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25</vt:i4>
      </vt:variant>
    </vt:vector>
  </HeadingPairs>
  <TitlesOfParts>
    <vt:vector size="38" baseType="lpstr">
      <vt:lpstr>宋体</vt:lpstr>
      <vt:lpstr>宋体</vt:lpstr>
      <vt:lpstr>PingFang SC Light</vt:lpstr>
      <vt:lpstr>Cambria Math</vt:lpstr>
      <vt:lpstr>Helvetica</vt:lpstr>
      <vt:lpstr>Helvetica Neue</vt:lpstr>
      <vt:lpstr>Helvetica Neue Light</vt:lpstr>
      <vt:lpstr>Helvetica Neue Medium</vt:lpstr>
      <vt:lpstr>Impact</vt:lpstr>
      <vt:lpstr>Monaco</vt:lpstr>
      <vt:lpstr>1_ModernPortfolio</vt:lpstr>
      <vt:lpstr>2_ModernPortfolio</vt:lpstr>
      <vt:lpstr>ModernPortfolio</vt:lpstr>
      <vt:lpstr>数据分析与处理技术——优化与回归模型</vt:lpstr>
      <vt:lpstr>函数极值</vt:lpstr>
      <vt:lpstr>函数区间图像</vt:lpstr>
      <vt:lpstr>简单函数极值</vt:lpstr>
      <vt:lpstr>运筹求解</vt:lpstr>
      <vt:lpstr>大规模运筹求解器</vt:lpstr>
      <vt:lpstr>标准模型的矩阵化表示方法</vt:lpstr>
      <vt:lpstr>RGLPK案例</vt:lpstr>
      <vt:lpstr>增加变量范围约束</vt:lpstr>
      <vt:lpstr>变量相关性</vt:lpstr>
      <vt:lpstr>PowerPoint 演示文稿</vt:lpstr>
      <vt:lpstr>PowerPoint 演示文稿</vt:lpstr>
      <vt:lpstr>线性回归模型</vt:lpstr>
      <vt:lpstr>线性回归的原理</vt:lpstr>
      <vt:lpstr>建模代码</vt:lpstr>
      <vt:lpstr>读取计算结果</vt:lpstr>
      <vt:lpstr>区间估计</vt:lpstr>
      <vt:lpstr>模型可视化</vt:lpstr>
      <vt:lpstr>区间预测和可视化</vt:lpstr>
      <vt:lpstr>回归模型扩展</vt:lpstr>
      <vt:lpstr>PowerPoint 演示文稿</vt:lpstr>
      <vt:lpstr>公式中符号的含义</vt:lpstr>
      <vt:lpstr>多项式回归</vt:lpstr>
      <vt:lpstr>含交互相回归模型</vt:lpstr>
      <vt:lpstr>可线性化的回归模型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数据结构-基础数据类型</dc:title>
  <cp:lastModifiedBy>Xu Ning</cp:lastModifiedBy>
  <cp:revision>22</cp:revision>
  <dcterms:modified xsi:type="dcterms:W3CDTF">2020-12-11T03:52:46Z</dcterms:modified>
</cp:coreProperties>
</file>